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8" r:id="rId2"/>
    <p:sldId id="290" r:id="rId3"/>
    <p:sldId id="28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75"/>
    <a:srgbClr val="F8F8F8"/>
    <a:srgbClr val="02505E"/>
    <a:srgbClr val="B4CDED"/>
    <a:srgbClr val="033775"/>
    <a:srgbClr val="007D34"/>
    <a:srgbClr val="FBFBFB"/>
    <a:srgbClr val="0250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25" autoAdjust="0"/>
    <p:restoredTop sz="91459" autoAdjust="0"/>
  </p:normalViewPr>
  <p:slideViewPr>
    <p:cSldViewPr snapToGrid="0">
      <p:cViewPr varScale="1">
        <p:scale>
          <a:sx n="63" d="100"/>
          <a:sy n="63" d="100"/>
        </p:scale>
        <p:origin x="9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90D99-324D-4BFC-A775-D8A63CBCECC5}" type="datetimeFigureOut">
              <a:rPr lang="it-IT" smtClean="0"/>
              <a:t>23/03/2026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76BC3-944C-4425-AAEE-98AE93F347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38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76BC3-944C-4425-AAEE-98AE93F3475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2426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76BC3-944C-4425-AAEE-98AE93F3475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2073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76BC3-944C-4425-AAEE-98AE93F3475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017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DE9373-4487-43AB-A309-196569FF5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B87BFB9-66BD-4266-80ED-A70433355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B1177E-854C-432C-A717-649C75D7F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F5AE-41BB-47D4-883D-84E7348544EC}" type="datetimeFigureOut">
              <a:rPr lang="it-IT" smtClean="0"/>
              <a:t>23/03/2026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EA3320-AE58-4991-9B9E-EF97B6AF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1E704D-7D4A-44A1-A96E-5FA93A8AD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F2E5-4703-4BB4-98A4-7257B609C3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74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487A59-EC44-47E0-83F4-30DFC3876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79FEC50-640C-4BD8-B735-2E1467F1A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2D53F1-A440-4C55-94FB-455D7E471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F5AE-41BB-47D4-883D-84E7348544EC}" type="datetimeFigureOut">
              <a:rPr lang="it-IT" smtClean="0"/>
              <a:t>23/03/2026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AE2BE8-56F7-4061-8014-4A1F342B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BFCE8C-2714-4351-8CF2-632E8A9BC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F2E5-4703-4BB4-98A4-7257B609C3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46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762CDAB-D985-4229-B291-96D1FB0C6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E2169BE-FE04-4096-A34E-16DDDC7E2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1E843A-3E38-4C4E-982E-AF3A7FB2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F5AE-41BB-47D4-883D-84E7348544EC}" type="datetimeFigureOut">
              <a:rPr lang="it-IT" smtClean="0"/>
              <a:t>23/03/2026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D1D0B4-CE5E-4B6E-A4BE-8CDBE989B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A01954-6F49-462B-96C2-24395648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F2E5-4703-4BB4-98A4-7257B609C3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69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138EFF-5A7F-4157-88CF-2C66CA7D6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A2043B-3BEB-40CB-BB3F-2A005B533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A0980B-2901-4376-95BC-AFB10AA2A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F5AE-41BB-47D4-883D-84E7348544EC}" type="datetimeFigureOut">
              <a:rPr lang="it-IT" smtClean="0"/>
              <a:t>23/03/2026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CF91F8-98DF-40FE-A4DD-15ECD2BE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51E3B5-906F-4064-91D5-F7DAE3297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F2E5-4703-4BB4-98A4-7257B609C3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94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035873-98FF-458A-A17D-07E895852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8F3E86-085B-4E52-8669-00C5EC037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7EE82C-E9D4-4BFB-882C-4A8766E27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F5AE-41BB-47D4-883D-84E7348544EC}" type="datetimeFigureOut">
              <a:rPr lang="it-IT" smtClean="0"/>
              <a:t>23/03/2026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B71403-8706-4A84-9620-A86FC9AF4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C1632D-C477-401D-BF88-BC7E96731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F2E5-4703-4BB4-98A4-7257B609C3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47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8FF801-B3BB-4E3F-89A6-FF3DEF50B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C66BD4-8F24-43D4-A88D-E94BA5AF67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A1757EA-5150-4C6F-94BC-D0933F99C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DD6D8C3-BCD9-45E7-9D34-9394DB3F2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F5AE-41BB-47D4-883D-84E7348544EC}" type="datetimeFigureOut">
              <a:rPr lang="it-IT" smtClean="0"/>
              <a:t>23/03/2026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C1C50EE-6A28-464A-AF84-B6FFF024E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F60042-9D20-472F-8EDB-3C90E33FD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F2E5-4703-4BB4-98A4-7257B609C3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275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F73457-8F76-4637-A34C-AC9F052C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18640C-F852-470B-BBCF-D0A4782FA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F7CAE54-610A-4E96-A9D1-6E4EDE6D9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4D81FAD-32E7-4FF7-95D8-BA715DB463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B2FBEAE-3F09-4F4C-B719-B4AF56AD9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165D53E-2B08-4DB3-B08C-1B7C34271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F5AE-41BB-47D4-883D-84E7348544EC}" type="datetimeFigureOut">
              <a:rPr lang="it-IT" smtClean="0"/>
              <a:t>23/03/2026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E81E6BD-10E1-4671-8289-2C2229F5D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E1CF53D-1B6E-4E42-B800-A46F7558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F2E5-4703-4BB4-98A4-7257B609C3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321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8F2BF9-4122-4872-B104-C1487FE0F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FB03F9D-0014-4E57-AB51-826F84882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F5AE-41BB-47D4-883D-84E7348544EC}" type="datetimeFigureOut">
              <a:rPr lang="it-IT" smtClean="0"/>
              <a:t>23/03/2026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DE02707-19E6-445B-9B38-1FB29E8C4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BFEDE7C-D069-4C99-8EDF-395E65998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F2E5-4703-4BB4-98A4-7257B609C3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452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B927400-8A70-4204-9E79-6F5B39A1B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F5AE-41BB-47D4-883D-84E7348544EC}" type="datetimeFigureOut">
              <a:rPr lang="it-IT" smtClean="0"/>
              <a:t>23/03/2026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D0950BE-B236-4041-8313-39F9F1FB7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BD29475-50F6-4CC6-AEF1-9AD3D19F8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F2E5-4703-4BB4-98A4-7257B609C3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45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75BCDA-028E-4F91-BAB9-B387582BA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88C41B-0216-45B3-B96E-B0FB40753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04FF810-40FF-458B-85F2-62A28EF11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D3A024D-E651-4CC2-BB2E-219FDDEAE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F5AE-41BB-47D4-883D-84E7348544EC}" type="datetimeFigureOut">
              <a:rPr lang="it-IT" smtClean="0"/>
              <a:t>23/03/2026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8B5FD23-6C0B-4FC0-8B70-68228842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26B2EC7-D345-4B4E-9A15-6722D61E6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F2E5-4703-4BB4-98A4-7257B609C3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027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BF44EC-1FBF-4D92-AC0E-3004B84AF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E91C088-2BEB-4990-869B-A74567A8BF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E7B12C5-3EA3-4157-9785-8B9B6C082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19471F6-8781-47B6-A481-7BBB01A4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F5AE-41BB-47D4-883D-84E7348544EC}" type="datetimeFigureOut">
              <a:rPr lang="it-IT" smtClean="0"/>
              <a:t>23/03/2026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12C3A2-F68C-4F53-AE1D-6987FB5E4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D15834F-E2A5-45AE-8A48-EB23D0DA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F2E5-4703-4BB4-98A4-7257B609C3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1859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DEB4035-B806-4E1F-AA6A-ED518424D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6E8A46-7B4B-4D17-8C1D-34F9A456A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BCAD29-992D-4D54-A3E8-83085210E2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5F5AE-41BB-47D4-883D-84E7348544EC}" type="datetimeFigureOut">
              <a:rPr lang="it-IT" smtClean="0"/>
              <a:t>23/03/2026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5E2237-F116-4012-984A-27B800430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745DE2-E0C1-4978-9F63-BF0C5B491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BF2E5-4703-4BB4-98A4-7257B609C3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22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C385540-EB4F-49CC-A62D-C2BD2A2D23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0" t="20220"/>
          <a:stretch/>
        </p:blipFill>
        <p:spPr>
          <a:xfrm>
            <a:off x="-1" y="-1"/>
            <a:ext cx="3945835" cy="429408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637D98A-F193-4F17-851C-21C3A353DB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17" b="37918"/>
          <a:stretch/>
        </p:blipFill>
        <p:spPr>
          <a:xfrm>
            <a:off x="8534400" y="2713971"/>
            <a:ext cx="3657600" cy="414402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C483F88-6852-44E6-B1E4-906777175B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02"/>
          <a:stretch/>
        </p:blipFill>
        <p:spPr>
          <a:xfrm>
            <a:off x="265174" y="4294087"/>
            <a:ext cx="3523889" cy="256391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BCA073F-7FC9-4389-8D0A-7060FC3586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0"/>
          <a:stretch/>
        </p:blipFill>
        <p:spPr>
          <a:xfrm>
            <a:off x="0" y="2594702"/>
            <a:ext cx="1783080" cy="265792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ED85ED3-4936-4C66-97B6-9AEDE50029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7" r="27309"/>
          <a:stretch/>
        </p:blipFill>
        <p:spPr>
          <a:xfrm>
            <a:off x="8697481" y="-1"/>
            <a:ext cx="3494520" cy="3709474"/>
          </a:xfrm>
          <a:prstGeom prst="rect">
            <a:avLst/>
          </a:prstGeom>
        </p:spPr>
      </p:pic>
      <p:grpSp>
        <p:nvGrpSpPr>
          <p:cNvPr id="17" name="Gruppo 16">
            <a:extLst>
              <a:ext uri="{FF2B5EF4-FFF2-40B4-BE49-F238E27FC236}">
                <a16:creationId xmlns:a16="http://schemas.microsoft.com/office/drawing/2014/main" id="{39D9680B-5643-4422-83FC-D9DF0EA1F191}"/>
              </a:ext>
            </a:extLst>
          </p:cNvPr>
          <p:cNvGrpSpPr/>
          <p:nvPr/>
        </p:nvGrpSpPr>
        <p:grpSpPr>
          <a:xfrm>
            <a:off x="3293971" y="6098342"/>
            <a:ext cx="5604059" cy="535574"/>
            <a:chOff x="3278003" y="6179367"/>
            <a:chExt cx="5604059" cy="535574"/>
          </a:xfrm>
        </p:grpSpPr>
        <p:pic>
          <p:nvPicPr>
            <p:cNvPr id="18" name="Picture 2" descr="Agenzia Spaziale Italiana | Ricerca ed Esplorazione Spaziale">
              <a:extLst>
                <a:ext uri="{FF2B5EF4-FFF2-40B4-BE49-F238E27FC236}">
                  <a16:creationId xmlns:a16="http://schemas.microsoft.com/office/drawing/2014/main" id="{21C70099-C63F-48C4-BFA5-A1417587F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8358" y="6185522"/>
              <a:ext cx="1130055" cy="529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49A0F136-66CF-416D-9D54-FDF66458B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003" y="6242736"/>
              <a:ext cx="1735293" cy="414000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C42CCA89-1DA3-47AD-A899-EC2DD8E5AD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01" b="12307"/>
            <a:stretch/>
          </p:blipFill>
          <p:spPr>
            <a:xfrm>
              <a:off x="7433475" y="6179367"/>
              <a:ext cx="1448587" cy="477369"/>
            </a:xfrm>
            <a:prstGeom prst="rect">
              <a:avLst/>
            </a:prstGeom>
          </p:spPr>
        </p:pic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id="{91F70A8A-4A68-4CCC-B8CA-45184AC79A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9"/>
          <a:stretch/>
        </p:blipFill>
        <p:spPr>
          <a:xfrm>
            <a:off x="7100715" y="-1"/>
            <a:ext cx="3030451" cy="2115537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83EFBB3B-9CB8-4BD8-8757-DE30031402FD}"/>
              </a:ext>
            </a:extLst>
          </p:cNvPr>
          <p:cNvGrpSpPr/>
          <p:nvPr/>
        </p:nvGrpSpPr>
        <p:grpSpPr>
          <a:xfrm>
            <a:off x="1827840" y="2428170"/>
            <a:ext cx="8551839" cy="2001661"/>
            <a:chOff x="1827840" y="2013187"/>
            <a:chExt cx="8551839" cy="2001661"/>
          </a:xfrm>
        </p:grpSpPr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133BEE10-8EA1-4881-964F-855CE0EEE1BC}"/>
                </a:ext>
              </a:extLst>
            </p:cNvPr>
            <p:cNvSpPr txBox="1"/>
            <p:nvPr/>
          </p:nvSpPr>
          <p:spPr>
            <a:xfrm>
              <a:off x="1827840" y="3368517"/>
              <a:ext cx="85518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600" b="1" dirty="0">
                  <a:solidFill>
                    <a:srgbClr val="03377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Nome PMI / Gruppo di Ricerca </a:t>
              </a: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544D6240-287B-491F-8A7D-47B4041617A9}"/>
                </a:ext>
              </a:extLst>
            </p:cNvPr>
            <p:cNvSpPr/>
            <p:nvPr/>
          </p:nvSpPr>
          <p:spPr>
            <a:xfrm>
              <a:off x="3875140" y="2013187"/>
              <a:ext cx="4441720" cy="1232663"/>
            </a:xfrm>
            <a:prstGeom prst="rect">
              <a:avLst/>
            </a:prstGeom>
            <a:solidFill>
              <a:srgbClr val="B4C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latin typeface="Orbitron" pitchFamily="2" charset="0"/>
                </a:rPr>
                <a:t>Sostituire con 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2156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4216BC8B-9BBC-4775-85B4-83DEA99F3494}"/>
              </a:ext>
            </a:extLst>
          </p:cNvPr>
          <p:cNvCxnSpPr>
            <a:cxnSpLocks/>
          </p:cNvCxnSpPr>
          <p:nvPr/>
        </p:nvCxnSpPr>
        <p:spPr>
          <a:xfrm>
            <a:off x="0" y="1676400"/>
            <a:ext cx="3444240" cy="0"/>
          </a:xfrm>
          <a:prstGeom prst="line">
            <a:avLst/>
          </a:prstGeom>
          <a:ln w="38100">
            <a:solidFill>
              <a:srgbClr val="B4CDE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81E2BC0-63F9-4B54-9039-0454C147AE86}"/>
              </a:ext>
            </a:extLst>
          </p:cNvPr>
          <p:cNvSpPr txBox="1"/>
          <p:nvPr/>
        </p:nvSpPr>
        <p:spPr>
          <a:xfrm>
            <a:off x="543825" y="2622860"/>
            <a:ext cx="4233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0" i="0" dirty="0">
                <a:solidFill>
                  <a:srgbClr val="0437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Inserire una breve descrizione presentando l’azienda o il gruppo di ricerca.</a:t>
            </a:r>
            <a:endParaRPr lang="it-IT" sz="1700" dirty="0">
              <a:solidFill>
                <a:srgbClr val="0437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5048E06-24A2-460F-A883-04D9302EE7F8}"/>
              </a:ext>
            </a:extLst>
          </p:cNvPr>
          <p:cNvSpPr/>
          <p:nvPr/>
        </p:nvSpPr>
        <p:spPr>
          <a:xfrm>
            <a:off x="5803641" y="2243941"/>
            <a:ext cx="5844534" cy="3404715"/>
          </a:xfrm>
          <a:prstGeom prst="rect">
            <a:avLst/>
          </a:prstGeom>
          <a:solidFill>
            <a:srgbClr val="B4C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latin typeface="Orbitron" pitchFamily="2" charset="0"/>
              </a:rPr>
              <a:t>Sostituire con </a:t>
            </a:r>
            <a:r>
              <a:rPr lang="it-IT" dirty="0">
                <a:latin typeface="Orbitron" pitchFamily="2" charset="0"/>
              </a:rPr>
              <a:t>eventuale immagine o video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D9CDDBCC-86C4-4965-9657-89699E8E675E}"/>
              </a:ext>
            </a:extLst>
          </p:cNvPr>
          <p:cNvGrpSpPr/>
          <p:nvPr/>
        </p:nvGrpSpPr>
        <p:grpSpPr>
          <a:xfrm>
            <a:off x="3293971" y="6098342"/>
            <a:ext cx="5604059" cy="535574"/>
            <a:chOff x="3278003" y="6179367"/>
            <a:chExt cx="5604059" cy="535574"/>
          </a:xfrm>
        </p:grpSpPr>
        <p:pic>
          <p:nvPicPr>
            <p:cNvPr id="12" name="Picture 2" descr="Agenzia Spaziale Italiana | Ricerca ed Esplorazione Spaziale">
              <a:extLst>
                <a:ext uri="{FF2B5EF4-FFF2-40B4-BE49-F238E27FC236}">
                  <a16:creationId xmlns:a16="http://schemas.microsoft.com/office/drawing/2014/main" id="{EAA1E15E-8202-40B3-BEC9-053C552C5E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8358" y="6185522"/>
              <a:ext cx="1130055" cy="529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CBE0DC53-40EC-4469-ACE5-2BC5D5346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003" y="6242736"/>
              <a:ext cx="1735293" cy="414000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B2E057F5-DDD9-4B53-BEC5-A819AD819B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01" b="12307"/>
            <a:stretch/>
          </p:blipFill>
          <p:spPr>
            <a:xfrm>
              <a:off x="7433475" y="6179367"/>
              <a:ext cx="1448587" cy="477369"/>
            </a:xfrm>
            <a:prstGeom prst="rect">
              <a:avLst/>
            </a:prstGeom>
          </p:spPr>
        </p:pic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66828C81-16DD-4CF7-A948-B1223B5C4D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0" y="590400"/>
            <a:ext cx="285943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83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4216BC8B-9BBC-4775-85B4-83DEA99F3494}"/>
              </a:ext>
            </a:extLst>
          </p:cNvPr>
          <p:cNvCxnSpPr>
            <a:cxnSpLocks/>
          </p:cNvCxnSpPr>
          <p:nvPr/>
        </p:nvCxnSpPr>
        <p:spPr>
          <a:xfrm>
            <a:off x="0" y="1676400"/>
            <a:ext cx="3444240" cy="0"/>
          </a:xfrm>
          <a:prstGeom prst="line">
            <a:avLst/>
          </a:prstGeom>
          <a:ln w="38100">
            <a:solidFill>
              <a:srgbClr val="B4CDE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76BE431E-F54D-45B6-BFED-544CA095FA32}"/>
              </a:ext>
            </a:extLst>
          </p:cNvPr>
          <p:cNvGrpSpPr/>
          <p:nvPr/>
        </p:nvGrpSpPr>
        <p:grpSpPr>
          <a:xfrm>
            <a:off x="3293971" y="6098342"/>
            <a:ext cx="5604059" cy="535574"/>
            <a:chOff x="3278003" y="6179367"/>
            <a:chExt cx="5604059" cy="535574"/>
          </a:xfrm>
        </p:grpSpPr>
        <p:pic>
          <p:nvPicPr>
            <p:cNvPr id="18" name="Picture 2" descr="Agenzia Spaziale Italiana | Ricerca ed Esplorazione Spaziale">
              <a:extLst>
                <a:ext uri="{FF2B5EF4-FFF2-40B4-BE49-F238E27FC236}">
                  <a16:creationId xmlns:a16="http://schemas.microsoft.com/office/drawing/2014/main" id="{E9CE1D4D-CF94-498C-9DF6-4ABCC63447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8358" y="6185522"/>
              <a:ext cx="1130055" cy="529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DB8A257E-32DC-46AB-98D8-17C16BE40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003" y="6242736"/>
              <a:ext cx="1735293" cy="414000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8FEAA92A-3FE9-4B33-AE61-F3786436A3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01" b="12307"/>
            <a:stretch/>
          </p:blipFill>
          <p:spPr>
            <a:xfrm>
              <a:off x="7433475" y="6179367"/>
              <a:ext cx="1448587" cy="477369"/>
            </a:xfrm>
            <a:prstGeom prst="rect">
              <a:avLst/>
            </a:prstGeom>
          </p:spPr>
        </p:pic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DE68AF9-40EC-4055-A362-A941F8891700}"/>
              </a:ext>
            </a:extLst>
          </p:cNvPr>
          <p:cNvSpPr txBox="1"/>
          <p:nvPr/>
        </p:nvSpPr>
        <p:spPr>
          <a:xfrm>
            <a:off x="543824" y="2622860"/>
            <a:ext cx="8354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0" i="0" dirty="0">
                <a:solidFill>
                  <a:srgbClr val="0437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Descrivere il problema che necessita di innovazione.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8B7138D-6EE6-4F31-8277-CE0F9115EC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9" y="590712"/>
            <a:ext cx="491657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27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91E9CE58-5374-4FBE-B81A-563C7C4B3C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0" t="20220"/>
          <a:stretch/>
        </p:blipFill>
        <p:spPr>
          <a:xfrm>
            <a:off x="-1" y="-1"/>
            <a:ext cx="3945835" cy="4294087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7C1530D5-A9AC-4812-87CE-265322EF1A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17" b="37918"/>
          <a:stretch/>
        </p:blipFill>
        <p:spPr>
          <a:xfrm>
            <a:off x="8534400" y="2614581"/>
            <a:ext cx="3657600" cy="4144028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642B9492-3379-49BF-8EB6-46F63E8571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02"/>
          <a:stretch/>
        </p:blipFill>
        <p:spPr>
          <a:xfrm>
            <a:off x="265174" y="4154941"/>
            <a:ext cx="3523889" cy="2563913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ACBFC6FD-C705-4719-B582-2AC6593136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0"/>
          <a:stretch/>
        </p:blipFill>
        <p:spPr>
          <a:xfrm>
            <a:off x="0" y="2594702"/>
            <a:ext cx="1783080" cy="2657924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C9F97834-E959-47EF-8679-F9F36BEE49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7" r="27309"/>
          <a:stretch/>
        </p:blipFill>
        <p:spPr>
          <a:xfrm>
            <a:off x="8697481" y="-1"/>
            <a:ext cx="3494520" cy="3709474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0C60CDC8-9BC4-4C1D-8732-F06371AC1E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9"/>
          <a:stretch/>
        </p:blipFill>
        <p:spPr>
          <a:xfrm>
            <a:off x="7100715" y="-1"/>
            <a:ext cx="3030451" cy="2115537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6EDBC11D-F412-46A0-B357-7DF6734259D9}"/>
              </a:ext>
            </a:extLst>
          </p:cNvPr>
          <p:cNvSpPr/>
          <p:nvPr/>
        </p:nvSpPr>
        <p:spPr>
          <a:xfrm>
            <a:off x="0" y="6019096"/>
            <a:ext cx="12192000" cy="838904"/>
          </a:xfrm>
          <a:prstGeom prst="rect">
            <a:avLst/>
          </a:prstGeom>
          <a:solidFill>
            <a:srgbClr val="033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24B980C-93CE-4FB0-A586-6F4674353894}"/>
              </a:ext>
            </a:extLst>
          </p:cNvPr>
          <p:cNvSpPr txBox="1"/>
          <p:nvPr/>
        </p:nvSpPr>
        <p:spPr>
          <a:xfrm>
            <a:off x="1140087" y="4475943"/>
            <a:ext cx="97604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337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example@example.it</a:t>
            </a:r>
          </a:p>
          <a:p>
            <a:pPr algn="ctr"/>
            <a:endParaRPr lang="it-IT" sz="1200" b="1" dirty="0">
              <a:solidFill>
                <a:srgbClr val="0337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200" dirty="0">
                <a:solidFill>
                  <a:srgbClr val="0337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eventuale sito web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22FBCF9C-E157-4624-95B6-A55579080545}"/>
              </a:ext>
            </a:extLst>
          </p:cNvPr>
          <p:cNvGrpSpPr/>
          <p:nvPr/>
        </p:nvGrpSpPr>
        <p:grpSpPr>
          <a:xfrm>
            <a:off x="1820080" y="1798740"/>
            <a:ext cx="8551839" cy="2001661"/>
            <a:chOff x="1827840" y="2013187"/>
            <a:chExt cx="8551839" cy="2001661"/>
          </a:xfrm>
        </p:grpSpPr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4D25C202-5775-4C74-B7F0-9FF16AD0CD52}"/>
                </a:ext>
              </a:extLst>
            </p:cNvPr>
            <p:cNvSpPr txBox="1"/>
            <p:nvPr/>
          </p:nvSpPr>
          <p:spPr>
            <a:xfrm>
              <a:off x="1827840" y="3368517"/>
              <a:ext cx="85518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600" b="1" dirty="0">
                  <a:solidFill>
                    <a:srgbClr val="03377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Nome PMI / Gruppo di Ricerca </a:t>
              </a:r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78E2FA1C-42D7-408B-A814-8C78A3190A8A}"/>
                </a:ext>
              </a:extLst>
            </p:cNvPr>
            <p:cNvSpPr/>
            <p:nvPr/>
          </p:nvSpPr>
          <p:spPr>
            <a:xfrm>
              <a:off x="3875140" y="2013187"/>
              <a:ext cx="4441720" cy="1232663"/>
            </a:xfrm>
            <a:prstGeom prst="rect">
              <a:avLst/>
            </a:prstGeom>
            <a:solidFill>
              <a:srgbClr val="B4C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latin typeface="Orbitron" pitchFamily="2" charset="0"/>
                </a:rPr>
                <a:t>Sostituire con logo</a:t>
              </a:r>
            </a:p>
          </p:txBody>
        </p: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26E88C81-8A53-4CD2-9775-A63454D3F7C8}"/>
              </a:ext>
            </a:extLst>
          </p:cNvPr>
          <p:cNvGrpSpPr/>
          <p:nvPr/>
        </p:nvGrpSpPr>
        <p:grpSpPr>
          <a:xfrm>
            <a:off x="3382033" y="6135252"/>
            <a:ext cx="5427934" cy="568005"/>
            <a:chOff x="4280844" y="6135252"/>
            <a:chExt cx="5427934" cy="568005"/>
          </a:xfrm>
        </p:grpSpPr>
        <p:pic>
          <p:nvPicPr>
            <p:cNvPr id="29" name="Picture 2" descr="Agenzia Spaziale Italiana | Ricerca ed Esplorazione Spaziale">
              <a:extLst>
                <a:ext uri="{FF2B5EF4-FFF2-40B4-BE49-F238E27FC236}">
                  <a16:creationId xmlns:a16="http://schemas.microsoft.com/office/drawing/2014/main" id="{1D404DBB-446C-4B86-937F-B1B7C7F094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5295" y="6173838"/>
              <a:ext cx="1130055" cy="529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7EA95BCF-0122-48DB-9262-0FB6D571C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0844" y="6231052"/>
              <a:ext cx="1739446" cy="414991"/>
            </a:xfrm>
            <a:prstGeom prst="rect">
              <a:avLst/>
            </a:prstGeom>
          </p:spPr>
        </p:pic>
        <p:pic>
          <p:nvPicPr>
            <p:cNvPr id="31" name="Immagine 30">
              <a:extLst>
                <a:ext uri="{FF2B5EF4-FFF2-40B4-BE49-F238E27FC236}">
                  <a16:creationId xmlns:a16="http://schemas.microsoft.com/office/drawing/2014/main" id="{6932A118-36B3-4F99-8BD6-260FE6091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0355" y="6135252"/>
              <a:ext cx="1288423" cy="559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40682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55</Words>
  <Application>Microsoft Office PowerPoint</Application>
  <PresentationFormat>Widescreen</PresentationFormat>
  <Paragraphs>13</Paragraphs>
  <Slides>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Orbitron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Technopole 1</dc:creator>
  <cp:lastModifiedBy>Esposito Claudia</cp:lastModifiedBy>
  <cp:revision>65</cp:revision>
  <dcterms:created xsi:type="dcterms:W3CDTF">2025-12-10T11:47:53Z</dcterms:created>
  <dcterms:modified xsi:type="dcterms:W3CDTF">2026-03-23T12:04:31Z</dcterms:modified>
</cp:coreProperties>
</file>