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2" r:id="rId3"/>
  </p:sldMasterIdLst>
  <p:notesMasterIdLst>
    <p:notesMasterId r:id="rId10"/>
  </p:notesMasterIdLst>
  <p:sldIdLst>
    <p:sldId id="355" r:id="rId4"/>
    <p:sldId id="441" r:id="rId5"/>
    <p:sldId id="442" r:id="rId6"/>
    <p:sldId id="443" r:id="rId7"/>
    <p:sldId id="266" r:id="rId8"/>
    <p:sldId id="272" r:id="rId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38B"/>
    <a:srgbClr val="9900CC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0" d="100"/>
          <a:sy n="60" d="100"/>
        </p:scale>
        <p:origin x="84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46E03-8CF2-40C7-A8E9-8F1BC3D46EC4}" type="datetimeFigureOut">
              <a:rPr lang="en-GB" smtClean="0"/>
              <a:t>05/10/2021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C347C1-104E-44AC-A5B6-C9CA7EDCF1F0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523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27813" cy="3729038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C18E062-BBD6-4F08-BFFA-3263573559BD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60958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69E0AE6-729F-47AF-85A3-C976C801CD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2BCEFA7-362B-4668-91E0-F444046CF2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86B31F1-352A-4221-935D-1C9AAE190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8B69A-F652-48F3-94F7-57CA049CB863}" type="datetimeFigureOut">
              <a:rPr lang="it-IT" smtClean="0"/>
              <a:t>05/10/2021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43AD52D-DB6D-488C-8532-E56FFB41F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4893B64-F9B6-4618-B81E-A0B8A7548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15B35-728C-489D-A878-287C77EE5B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870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FF582CD-07AC-4182-B972-85558C7BA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A590BC5-BD73-43CE-B6A1-9CA7BBF8C4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BB8F96D-2E42-4099-A1AA-405FD874B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8B69A-F652-48F3-94F7-57CA049CB863}" type="datetimeFigureOut">
              <a:rPr lang="it-IT" smtClean="0"/>
              <a:t>05/10/2021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AE58B6F-8319-4F68-8CB4-2F28C820D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57E2C6B-F392-45DB-B8ED-A51EC109A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15B35-728C-489D-A878-287C77EE5B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4242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D8AA80A4-6090-4496-9E22-A104C44080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4F4FECF-79C6-44B2-9ED0-1DCEEAAD40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989995D-37C8-423F-84A8-E6E529C53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8B69A-F652-48F3-94F7-57CA049CB863}" type="datetimeFigureOut">
              <a:rPr lang="it-IT" smtClean="0"/>
              <a:t>05/10/2021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25D99C6-2BA2-481D-B01C-42E2CE67C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F56EF5A-139D-400B-B753-548CF6CE3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15B35-728C-489D-A878-287C77EE5B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62307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ertina con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1"/>
          <p:cNvSpPr txBox="1">
            <a:spLocks noChangeArrowheads="1"/>
          </p:cNvSpPr>
          <p:nvPr userDrawn="1"/>
        </p:nvSpPr>
        <p:spPr bwMode="auto">
          <a:xfrm>
            <a:off x="11307234" y="606426"/>
            <a:ext cx="184731" cy="5847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320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255573" y="2372883"/>
            <a:ext cx="8928992" cy="576064"/>
          </a:xfrm>
          <a:prstGeom prst="rect">
            <a:avLst/>
          </a:prstGeom>
        </p:spPr>
        <p:txBody>
          <a:bodyPr vert="horz"/>
          <a:lstStyle>
            <a:lvl1pPr algn="l">
              <a:defRPr sz="3733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</a:t>
            </a:r>
            <a:r>
              <a:rPr lang="it-IT" dirty="0" err="1"/>
              <a:t>title</a:t>
            </a:r>
            <a:endParaRPr lang="en-US" dirty="0"/>
          </a:p>
        </p:txBody>
      </p:sp>
      <p:sp>
        <p:nvSpPr>
          <p:cNvPr id="16" name="Segnaposto testo 15"/>
          <p:cNvSpPr>
            <a:spLocks noGrp="1"/>
          </p:cNvSpPr>
          <p:nvPr>
            <p:ph type="body" sz="quarter" idx="10" hasCustomPrompt="1"/>
          </p:nvPr>
        </p:nvSpPr>
        <p:spPr>
          <a:xfrm>
            <a:off x="2255573" y="3044957"/>
            <a:ext cx="8928992" cy="1248139"/>
          </a:xfrm>
          <a:prstGeom prst="rect">
            <a:avLst/>
          </a:prstGeom>
        </p:spPr>
        <p:txBody>
          <a:bodyPr/>
          <a:lstStyle>
            <a:lvl1pPr>
              <a:buNone/>
              <a:defRPr sz="2133" b="0" i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defRPr>
            </a:lvl1pPr>
            <a:lvl2pPr>
              <a:defRPr sz="2133">
                <a:solidFill>
                  <a:srgbClr val="50555A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133">
                <a:solidFill>
                  <a:srgbClr val="50555A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133">
                <a:solidFill>
                  <a:srgbClr val="50555A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133">
                <a:solidFill>
                  <a:srgbClr val="50555A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consectetuer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</a:t>
            </a:r>
          </a:p>
          <a:p>
            <a:pPr lvl="0"/>
            <a:r>
              <a:rPr lang="it-IT" dirty="0" err="1"/>
              <a:t>sed</a:t>
            </a:r>
            <a:r>
              <a:rPr lang="it-IT" dirty="0"/>
              <a:t> </a:t>
            </a:r>
            <a:r>
              <a:rPr lang="it-IT" dirty="0" err="1"/>
              <a:t>diamnonummy</a:t>
            </a:r>
            <a:r>
              <a:rPr lang="it-IT" dirty="0"/>
              <a:t> </a:t>
            </a:r>
            <a:r>
              <a:rPr lang="it-IT" dirty="0" err="1"/>
              <a:t>nibh</a:t>
            </a:r>
            <a:r>
              <a:rPr lang="it-IT" dirty="0"/>
              <a:t> </a:t>
            </a:r>
            <a:r>
              <a:rPr lang="it-IT" dirty="0" err="1"/>
              <a:t>euismod</a:t>
            </a:r>
            <a:r>
              <a:rPr lang="it-IT" dirty="0"/>
              <a:t> </a:t>
            </a:r>
            <a:r>
              <a:rPr lang="it-IT" dirty="0" err="1"/>
              <a:t>tincidunt</a:t>
            </a:r>
            <a:r>
              <a:rPr lang="it-IT" dirty="0"/>
              <a:t> ut </a:t>
            </a:r>
            <a:r>
              <a:rPr lang="it-IT" dirty="0" err="1"/>
              <a:t>laoreet</a:t>
            </a:r>
            <a:r>
              <a:rPr lang="it-IT" dirty="0"/>
              <a:t> </a:t>
            </a:r>
            <a:r>
              <a:rPr lang="it-IT" dirty="0" err="1"/>
              <a:t>dolor</a:t>
            </a:r>
            <a:endParaRPr lang="it-IT" dirty="0"/>
          </a:p>
          <a:p>
            <a:pPr lvl="0"/>
            <a:r>
              <a:rPr lang="it-IT" dirty="0"/>
              <a:t>magna </a:t>
            </a:r>
            <a:r>
              <a:rPr lang="it-IT" dirty="0" err="1"/>
              <a:t>aliquam</a:t>
            </a:r>
            <a:r>
              <a:rPr lang="it-IT" dirty="0"/>
              <a:t> </a:t>
            </a:r>
            <a:r>
              <a:rPr lang="it-IT" dirty="0" err="1"/>
              <a:t>erat</a:t>
            </a:r>
            <a:r>
              <a:rPr lang="it-IT" dirty="0"/>
              <a:t> </a:t>
            </a:r>
            <a:r>
              <a:rPr lang="it-IT" dirty="0" err="1"/>
              <a:t>volutpat</a:t>
            </a:r>
            <a:r>
              <a:rPr lang="it-IT" dirty="0"/>
              <a:t>.</a:t>
            </a:r>
          </a:p>
        </p:txBody>
      </p:sp>
      <p:sp>
        <p:nvSpPr>
          <p:cNvPr id="14" name="Segnaposto testo 15">
            <a:extLst>
              <a:ext uri="{FF2B5EF4-FFF2-40B4-BE49-F238E27FC236}">
                <a16:creationId xmlns:a16="http://schemas.microsoft.com/office/drawing/2014/main" id="{0293CF20-7F32-694F-A00D-864FCE3218F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55573" y="5348817"/>
            <a:ext cx="8928992" cy="330515"/>
          </a:xfrm>
          <a:prstGeom prst="rect">
            <a:avLst/>
          </a:prstGeom>
        </p:spPr>
        <p:txBody>
          <a:bodyPr/>
          <a:lstStyle>
            <a:lvl1pPr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defRPr>
            </a:lvl1pPr>
            <a:lvl2pPr>
              <a:defRPr sz="2133">
                <a:solidFill>
                  <a:srgbClr val="50555A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133">
                <a:solidFill>
                  <a:srgbClr val="50555A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133">
                <a:solidFill>
                  <a:srgbClr val="50555A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133">
                <a:solidFill>
                  <a:srgbClr val="50555A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it-IT" dirty="0" err="1"/>
              <a:t>www.asi.it</a:t>
            </a:r>
            <a:endParaRPr lang="it-IT" dirty="0"/>
          </a:p>
        </p:txBody>
      </p:sp>
      <p:sp>
        <p:nvSpPr>
          <p:cNvPr id="19" name="Segnaposto testo 15">
            <a:extLst>
              <a:ext uri="{FF2B5EF4-FFF2-40B4-BE49-F238E27FC236}">
                <a16:creationId xmlns:a16="http://schemas.microsoft.com/office/drawing/2014/main" id="{D9E15010-3D84-4041-AA51-967D6F05B93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55573" y="5679332"/>
            <a:ext cx="8928992" cy="71512"/>
          </a:xfrm>
          <a:prstGeom prst="rect">
            <a:avLst/>
          </a:prstGeom>
        </p:spPr>
        <p:txBody>
          <a:bodyPr/>
          <a:lstStyle>
            <a:lvl1pPr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defRPr>
            </a:lvl1pPr>
            <a:lvl2pPr>
              <a:defRPr sz="2133">
                <a:solidFill>
                  <a:srgbClr val="50555A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133">
                <a:solidFill>
                  <a:srgbClr val="50555A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133">
                <a:solidFill>
                  <a:srgbClr val="50555A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133">
                <a:solidFill>
                  <a:srgbClr val="50555A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it-IT" dirty="0" err="1"/>
              <a:t>gg.mm.aaaa</a:t>
            </a:r>
            <a:r>
              <a:rPr lang="it-IT" dirty="0"/>
              <a:t> – clic to </a:t>
            </a:r>
            <a:r>
              <a:rPr lang="it-IT" dirty="0" err="1"/>
              <a:t>edit</a:t>
            </a:r>
            <a:r>
              <a:rPr lang="it-IT" dirty="0"/>
              <a:t> the date</a:t>
            </a:r>
          </a:p>
        </p:txBody>
      </p:sp>
    </p:spTree>
    <p:extLst>
      <p:ext uri="{BB962C8B-B14F-4D97-AF65-F5344CB8AC3E}">
        <p14:creationId xmlns:p14="http://schemas.microsoft.com/office/powerpoint/2010/main" val="26273614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69">
          <p15:clr>
            <a:srgbClr val="FBAE40"/>
          </p15:clr>
        </p15:guide>
        <p15:guide id="2" pos="7227">
          <p15:clr>
            <a:srgbClr val="FBAE40"/>
          </p15:clr>
        </p15:guide>
        <p15:guide id="3" orient="horz" pos="345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27381" y="570250"/>
            <a:ext cx="10945216" cy="892965"/>
          </a:xfrm>
          <a:prstGeom prst="rect">
            <a:avLst/>
          </a:prstGeom>
        </p:spPr>
        <p:txBody>
          <a:bodyPr/>
          <a:lstStyle>
            <a:lvl1pPr algn="l">
              <a:defRPr sz="3200" b="1" i="0">
                <a:solidFill>
                  <a:srgbClr val="0035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</a:t>
            </a:r>
            <a:r>
              <a:rPr lang="it-IT" dirty="0" err="1"/>
              <a:t>title</a:t>
            </a:r>
            <a:r>
              <a:rPr lang="it-IT" dirty="0"/>
              <a:t> style</a:t>
            </a:r>
            <a:endParaRPr lang="en-US" dirty="0"/>
          </a:p>
        </p:txBody>
      </p:sp>
      <p:sp>
        <p:nvSpPr>
          <p:cNvPr id="14" name="Segnaposto contenuto 2"/>
          <p:cNvSpPr>
            <a:spLocks noGrp="1"/>
          </p:cNvSpPr>
          <p:nvPr>
            <p:ph idx="1"/>
          </p:nvPr>
        </p:nvSpPr>
        <p:spPr>
          <a:xfrm>
            <a:off x="527381" y="1415581"/>
            <a:ext cx="10945216" cy="4221665"/>
          </a:xfrm>
          <a:prstGeom prst="rect">
            <a:avLst/>
          </a:prstGeom>
        </p:spPr>
        <p:txBody>
          <a:bodyPr/>
          <a:lstStyle>
            <a:lvl1pPr>
              <a:buNone/>
              <a:defRPr sz="1867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67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None/>
              <a:defRPr sz="1867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67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67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1"/>
          </p:nvPr>
        </p:nvSpPr>
        <p:spPr>
          <a:xfrm>
            <a:off x="7056107" y="6305587"/>
            <a:ext cx="4512501" cy="354347"/>
          </a:xfrm>
          <a:prstGeom prst="rect">
            <a:avLst/>
          </a:prstGeom>
        </p:spPr>
        <p:txBody>
          <a:bodyPr lIns="0" bIns="0" anchor="b">
            <a:normAutofit/>
          </a:bodyPr>
          <a:lstStyle>
            <a:lvl1pPr marL="0" indent="0" algn="r">
              <a:spcBef>
                <a:spcPts val="0"/>
              </a:spcBef>
              <a:buNone/>
              <a:defRPr sz="1200" b="0" i="0">
                <a:solidFill>
                  <a:srgbClr val="0035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text </a:t>
            </a:r>
            <a:r>
              <a:rPr lang="it-IT" dirty="0" err="1"/>
              <a:t>styles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63226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immagine 5"/>
          <p:cNvSpPr>
            <a:spLocks noGrp="1"/>
          </p:cNvSpPr>
          <p:nvPr>
            <p:ph type="pic" sz="quarter" idx="11"/>
          </p:nvPr>
        </p:nvSpPr>
        <p:spPr>
          <a:xfrm>
            <a:off x="624417" y="1412778"/>
            <a:ext cx="5134943" cy="4224469"/>
          </a:xfrm>
          <a:prstGeom prst="rect">
            <a:avLst/>
          </a:prstGeom>
        </p:spPr>
        <p:txBody>
          <a:bodyPr/>
          <a:lstStyle>
            <a:lvl1pPr>
              <a:buNone/>
              <a:defRPr sz="1867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it-IT" noProof="0" dirty="0"/>
          </a:p>
        </p:txBody>
      </p:sp>
      <p:sp>
        <p:nvSpPr>
          <p:cNvPr id="7" name="Segnaposto contenuto 2"/>
          <p:cNvSpPr>
            <a:spLocks noGrp="1"/>
          </p:cNvSpPr>
          <p:nvPr>
            <p:ph idx="1"/>
          </p:nvPr>
        </p:nvSpPr>
        <p:spPr>
          <a:xfrm>
            <a:off x="5919488" y="1412778"/>
            <a:ext cx="5648096" cy="4224468"/>
          </a:xfrm>
          <a:prstGeom prst="rect">
            <a:avLst/>
          </a:prstGeom>
        </p:spPr>
        <p:txBody>
          <a:bodyPr/>
          <a:lstStyle>
            <a:lvl1pPr>
              <a:buNone/>
              <a:defRPr sz="1867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67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None/>
              <a:defRPr sz="1867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67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67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2"/>
          </p:nvPr>
        </p:nvSpPr>
        <p:spPr>
          <a:xfrm>
            <a:off x="6015499" y="6305587"/>
            <a:ext cx="5553108" cy="354347"/>
          </a:xfrm>
          <a:prstGeom prst="rect">
            <a:avLst/>
          </a:prstGeom>
        </p:spPr>
        <p:txBody>
          <a:bodyPr lIns="0" bIns="0" anchor="b">
            <a:normAutofit/>
          </a:bodyPr>
          <a:lstStyle>
            <a:lvl1pPr marL="0" indent="0" algn="r">
              <a:spcBef>
                <a:spcPts val="0"/>
              </a:spcBef>
              <a:buNone/>
              <a:defRPr sz="1200" b="0" i="0">
                <a:solidFill>
                  <a:srgbClr val="0035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text </a:t>
            </a:r>
            <a:r>
              <a:rPr lang="it-IT" dirty="0" err="1"/>
              <a:t>styles</a:t>
            </a:r>
            <a:endParaRPr lang="it-IT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57F983FB-23E6-6B4A-9367-BFCFAC3C07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24419" y="5637246"/>
            <a:ext cx="10944189" cy="277233"/>
          </a:xfrm>
          <a:prstGeom prst="rect">
            <a:avLst/>
          </a:prstGeom>
        </p:spPr>
        <p:txBody>
          <a:bodyPr lIns="0" bIns="0"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200" b="0" i="1">
                <a:solidFill>
                  <a:srgbClr val="0035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</a:t>
            </a:r>
            <a:r>
              <a:rPr lang="it-IT" dirty="0" err="1"/>
              <a:t>caption</a:t>
            </a:r>
            <a:r>
              <a:rPr lang="it-IT" dirty="0"/>
              <a:t> text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E54DC80-9607-824A-8A33-939869FE4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381" y="570250"/>
            <a:ext cx="10945216" cy="892965"/>
          </a:xfrm>
          <a:prstGeom prst="rect">
            <a:avLst/>
          </a:prstGeom>
        </p:spPr>
        <p:txBody>
          <a:bodyPr/>
          <a:lstStyle>
            <a:lvl1pPr algn="l">
              <a:defRPr sz="3200" b="1" i="0">
                <a:solidFill>
                  <a:srgbClr val="0035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</a:t>
            </a:r>
            <a:r>
              <a:rPr lang="it-IT" dirty="0" err="1"/>
              <a:t>title</a:t>
            </a:r>
            <a:r>
              <a:rPr lang="it-IT" dirty="0"/>
              <a:t>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9746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3">
          <p15:clr>
            <a:srgbClr val="FBAE40"/>
          </p15:clr>
        </p15:guide>
        <p15:guide id="2" pos="7287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immagine 5"/>
          <p:cNvSpPr>
            <a:spLocks noGrp="1"/>
          </p:cNvSpPr>
          <p:nvPr>
            <p:ph type="pic" sz="quarter" idx="11"/>
          </p:nvPr>
        </p:nvSpPr>
        <p:spPr>
          <a:xfrm>
            <a:off x="624416" y="2132856"/>
            <a:ext cx="5326963" cy="3504391"/>
          </a:xfrm>
          <a:prstGeom prst="rect">
            <a:avLst/>
          </a:prstGeom>
        </p:spPr>
        <p:txBody>
          <a:bodyPr/>
          <a:lstStyle>
            <a:lvl1pPr>
              <a:buNone/>
              <a:defRPr sz="1867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it-IT" noProof="0" dirty="0"/>
          </a:p>
        </p:txBody>
      </p:sp>
      <p:sp>
        <p:nvSpPr>
          <p:cNvPr id="7" name="Segnaposto contenuto 2"/>
          <p:cNvSpPr>
            <a:spLocks noGrp="1"/>
          </p:cNvSpPr>
          <p:nvPr>
            <p:ph idx="1"/>
          </p:nvPr>
        </p:nvSpPr>
        <p:spPr>
          <a:xfrm>
            <a:off x="6219876" y="2132856"/>
            <a:ext cx="5361088" cy="3504391"/>
          </a:xfrm>
          <a:prstGeom prst="rect">
            <a:avLst/>
          </a:prstGeom>
        </p:spPr>
        <p:txBody>
          <a:bodyPr/>
          <a:lstStyle>
            <a:lvl1pPr>
              <a:buNone/>
              <a:defRPr sz="1867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67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None/>
              <a:defRPr sz="1867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67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67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13" name="Segnaposto testo 3"/>
          <p:cNvSpPr>
            <a:spLocks noGrp="1"/>
          </p:cNvSpPr>
          <p:nvPr>
            <p:ph type="body" sz="half" idx="2"/>
          </p:nvPr>
        </p:nvSpPr>
        <p:spPr>
          <a:xfrm>
            <a:off x="527380" y="1700808"/>
            <a:ext cx="11053585" cy="32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8945" indent="0">
              <a:buNone/>
              <a:defRPr sz="1600"/>
            </a:lvl2pPr>
            <a:lvl3pPr marL="1217879" indent="0">
              <a:buNone/>
              <a:defRPr sz="1333"/>
            </a:lvl3pPr>
            <a:lvl4pPr marL="1826817" indent="0">
              <a:buNone/>
              <a:defRPr sz="1200"/>
            </a:lvl4pPr>
            <a:lvl5pPr marL="2435755" indent="0">
              <a:buNone/>
              <a:defRPr sz="1200"/>
            </a:lvl5pPr>
            <a:lvl6pPr marL="3044696" indent="0">
              <a:buNone/>
              <a:defRPr sz="1200"/>
            </a:lvl6pPr>
            <a:lvl7pPr marL="3653634" indent="0">
              <a:buNone/>
              <a:defRPr sz="1200"/>
            </a:lvl7pPr>
            <a:lvl8pPr marL="4262573" indent="0">
              <a:buNone/>
              <a:defRPr sz="1200"/>
            </a:lvl8pPr>
            <a:lvl9pPr marL="4871513" indent="0">
              <a:buNone/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527380" y="1279059"/>
            <a:ext cx="11053585" cy="420564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0" indent="0">
              <a:buNone/>
              <a:defRPr lang="en-US" sz="2133" b="1" i="1" smtClean="0">
                <a:solidFill>
                  <a:srgbClr val="007FB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sz="5867" smtClean="0">
                <a:latin typeface="Calibri" pitchFamily="34" charset="0"/>
              </a:defRPr>
            </a:lvl2pPr>
            <a:lvl3pPr>
              <a:defRPr lang="en-US" sz="5867" smtClean="0">
                <a:latin typeface="Calibri" pitchFamily="34" charset="0"/>
              </a:defRPr>
            </a:lvl3pPr>
            <a:lvl4pPr>
              <a:defRPr lang="en-US" sz="5867" smtClean="0">
                <a:latin typeface="Calibri" pitchFamily="34" charset="0"/>
              </a:defRPr>
            </a:lvl4pPr>
            <a:lvl5pPr>
              <a:defRPr lang="it-IT" sz="5867">
                <a:latin typeface="Calibri" pitchFamily="34" charset="0"/>
              </a:defRPr>
            </a:lvl5pPr>
          </a:lstStyle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text </a:t>
            </a:r>
            <a:r>
              <a:rPr lang="it-IT" dirty="0" err="1"/>
              <a:t>styles</a:t>
            </a:r>
            <a:endParaRPr lang="it-IT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0E4AD63-9DA3-AB41-844A-9E3E077F3272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6015499" y="6305587"/>
            <a:ext cx="5553108" cy="354347"/>
          </a:xfrm>
          <a:prstGeom prst="rect">
            <a:avLst/>
          </a:prstGeom>
        </p:spPr>
        <p:txBody>
          <a:bodyPr lIns="0" bIns="0" anchor="b">
            <a:normAutofit/>
          </a:bodyPr>
          <a:lstStyle>
            <a:lvl1pPr marL="0" indent="0" algn="r">
              <a:spcBef>
                <a:spcPts val="0"/>
              </a:spcBef>
              <a:buNone/>
              <a:defRPr sz="1200" b="0" i="0">
                <a:solidFill>
                  <a:srgbClr val="0035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text </a:t>
            </a:r>
            <a:r>
              <a:rPr lang="it-IT" dirty="0" err="1"/>
              <a:t>styles</a:t>
            </a:r>
            <a:endParaRPr lang="it-IT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7F94017-0A2F-F340-80CE-6E9D51C04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381" y="570250"/>
            <a:ext cx="10945216" cy="892965"/>
          </a:xfrm>
          <a:prstGeom prst="rect">
            <a:avLst/>
          </a:prstGeom>
        </p:spPr>
        <p:txBody>
          <a:bodyPr/>
          <a:lstStyle>
            <a:lvl1pPr algn="l">
              <a:defRPr sz="3200" b="1" i="0">
                <a:solidFill>
                  <a:srgbClr val="0035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</a:t>
            </a:r>
            <a:r>
              <a:rPr lang="it-IT" dirty="0" err="1"/>
              <a:t>title</a:t>
            </a:r>
            <a:r>
              <a:rPr lang="it-IT" dirty="0"/>
              <a:t>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4343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3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immagine 2"/>
          <p:cNvSpPr>
            <a:spLocks noGrp="1"/>
          </p:cNvSpPr>
          <p:nvPr>
            <p:ph type="pic" idx="1"/>
          </p:nvPr>
        </p:nvSpPr>
        <p:spPr>
          <a:xfrm>
            <a:off x="624418" y="1892830"/>
            <a:ext cx="10944188" cy="3744417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867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8945" indent="0">
              <a:buNone/>
              <a:defRPr sz="3733"/>
            </a:lvl2pPr>
            <a:lvl3pPr marL="1217879" indent="0">
              <a:buNone/>
              <a:defRPr sz="3200"/>
            </a:lvl3pPr>
            <a:lvl4pPr marL="1826817" indent="0">
              <a:buNone/>
              <a:defRPr sz="2667"/>
            </a:lvl4pPr>
            <a:lvl5pPr marL="2435755" indent="0">
              <a:buNone/>
              <a:defRPr sz="2667"/>
            </a:lvl5pPr>
            <a:lvl6pPr marL="3044696" indent="0">
              <a:buNone/>
              <a:defRPr sz="2667"/>
            </a:lvl6pPr>
            <a:lvl7pPr marL="3653634" indent="0">
              <a:buNone/>
              <a:defRPr sz="2667"/>
            </a:lvl7pPr>
            <a:lvl8pPr marL="4262573" indent="0">
              <a:buNone/>
              <a:defRPr sz="2667"/>
            </a:lvl8pPr>
            <a:lvl9pPr marL="4871513" indent="0">
              <a:buNone/>
              <a:defRPr sz="2667"/>
            </a:lvl9pPr>
          </a:lstStyle>
          <a:p>
            <a:pPr lvl="0"/>
            <a:r>
              <a:rPr lang="en-US" noProof="0" dirty="0"/>
              <a:t>Click icon to add picture</a:t>
            </a:r>
            <a:endParaRPr lang="it-IT" noProof="0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32BA001-9166-7F4C-BE31-669F1296BAF8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6015499" y="6305587"/>
            <a:ext cx="5553108" cy="354347"/>
          </a:xfrm>
          <a:prstGeom prst="rect">
            <a:avLst/>
          </a:prstGeom>
        </p:spPr>
        <p:txBody>
          <a:bodyPr lIns="0" bIns="0" anchor="b">
            <a:normAutofit/>
          </a:bodyPr>
          <a:lstStyle>
            <a:lvl1pPr marL="0" indent="0" algn="r">
              <a:spcBef>
                <a:spcPts val="0"/>
              </a:spcBef>
              <a:buNone/>
              <a:defRPr sz="1200" b="0" i="0">
                <a:solidFill>
                  <a:srgbClr val="0035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text </a:t>
            </a:r>
            <a:r>
              <a:rPr lang="it-IT" dirty="0" err="1"/>
              <a:t>styles</a:t>
            </a:r>
            <a:endParaRPr lang="it-IT" dirty="0"/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F1E1856F-5248-5E4B-86A0-BDEAB1E212F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7379" y="1279059"/>
            <a:ext cx="11041227" cy="420564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0" indent="0">
              <a:buNone/>
              <a:defRPr lang="en-US" sz="2133" b="1" i="1" smtClean="0">
                <a:solidFill>
                  <a:srgbClr val="007FB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sz="5867" smtClean="0">
                <a:latin typeface="Calibri" pitchFamily="34" charset="0"/>
              </a:defRPr>
            </a:lvl2pPr>
            <a:lvl3pPr>
              <a:defRPr lang="en-US" sz="5867" smtClean="0">
                <a:latin typeface="Calibri" pitchFamily="34" charset="0"/>
              </a:defRPr>
            </a:lvl3pPr>
            <a:lvl4pPr>
              <a:defRPr lang="en-US" sz="5867" smtClean="0">
                <a:latin typeface="Calibri" pitchFamily="34" charset="0"/>
              </a:defRPr>
            </a:lvl4pPr>
            <a:lvl5pPr>
              <a:defRPr lang="it-IT" sz="5867">
                <a:latin typeface="Calibri" pitchFamily="34" charset="0"/>
              </a:defRPr>
            </a:lvl5pPr>
          </a:lstStyle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text </a:t>
            </a:r>
            <a:r>
              <a:rPr lang="it-IT" dirty="0" err="1"/>
              <a:t>styles</a:t>
            </a:r>
            <a:endParaRPr lang="it-IT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98F63EC3-7739-7741-932C-A1C7C5BE1181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24419" y="5637246"/>
            <a:ext cx="10944189" cy="277233"/>
          </a:xfrm>
          <a:prstGeom prst="rect">
            <a:avLst/>
          </a:prstGeom>
        </p:spPr>
        <p:txBody>
          <a:bodyPr lIns="0" bIns="0"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200" b="0" i="1">
                <a:solidFill>
                  <a:srgbClr val="0035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</a:t>
            </a:r>
            <a:r>
              <a:rPr lang="it-IT" dirty="0" err="1"/>
              <a:t>caption</a:t>
            </a:r>
            <a:r>
              <a:rPr lang="it-IT" dirty="0"/>
              <a:t> text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466E3A9-CE73-7C47-BEDC-E0B57392B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381" y="570250"/>
            <a:ext cx="10945216" cy="892965"/>
          </a:xfrm>
          <a:prstGeom prst="rect">
            <a:avLst/>
          </a:prstGeom>
        </p:spPr>
        <p:txBody>
          <a:bodyPr/>
          <a:lstStyle>
            <a:lvl1pPr algn="l">
              <a:defRPr sz="3200" b="1" i="0">
                <a:solidFill>
                  <a:srgbClr val="0035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</a:t>
            </a:r>
            <a:r>
              <a:rPr lang="it-IT" dirty="0" err="1"/>
              <a:t>title</a:t>
            </a:r>
            <a:r>
              <a:rPr lang="it-IT" dirty="0"/>
              <a:t>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364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3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immagine 2"/>
          <p:cNvSpPr>
            <a:spLocks noGrp="1"/>
          </p:cNvSpPr>
          <p:nvPr>
            <p:ph type="pic" idx="1"/>
          </p:nvPr>
        </p:nvSpPr>
        <p:spPr>
          <a:xfrm>
            <a:off x="624418" y="764425"/>
            <a:ext cx="10944188" cy="4872823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867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8945" indent="0">
              <a:buNone/>
              <a:defRPr sz="3733"/>
            </a:lvl2pPr>
            <a:lvl3pPr marL="1217879" indent="0">
              <a:buNone/>
              <a:defRPr sz="3200"/>
            </a:lvl3pPr>
            <a:lvl4pPr marL="1826817" indent="0">
              <a:buNone/>
              <a:defRPr sz="2667"/>
            </a:lvl4pPr>
            <a:lvl5pPr marL="2435755" indent="0">
              <a:buNone/>
              <a:defRPr sz="2667"/>
            </a:lvl5pPr>
            <a:lvl6pPr marL="3044696" indent="0">
              <a:buNone/>
              <a:defRPr sz="2667"/>
            </a:lvl6pPr>
            <a:lvl7pPr marL="3653634" indent="0">
              <a:buNone/>
              <a:defRPr sz="2667"/>
            </a:lvl7pPr>
            <a:lvl8pPr marL="4262573" indent="0">
              <a:buNone/>
              <a:defRPr sz="2667"/>
            </a:lvl8pPr>
            <a:lvl9pPr marL="4871513" indent="0">
              <a:buNone/>
              <a:defRPr sz="2667"/>
            </a:lvl9pPr>
          </a:lstStyle>
          <a:p>
            <a:pPr lvl="0"/>
            <a:r>
              <a:rPr lang="en-US" noProof="0" dirty="0"/>
              <a:t>Click icon to add picture</a:t>
            </a:r>
            <a:endParaRPr lang="it-IT" noProof="0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32BA001-9166-7F4C-BE31-669F1296BAF8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6015499" y="6305587"/>
            <a:ext cx="5553108" cy="354347"/>
          </a:xfrm>
          <a:prstGeom prst="rect">
            <a:avLst/>
          </a:prstGeom>
        </p:spPr>
        <p:txBody>
          <a:bodyPr lIns="0" bIns="0" anchor="b">
            <a:normAutofit/>
          </a:bodyPr>
          <a:lstStyle>
            <a:lvl1pPr marL="0" indent="0" algn="r">
              <a:spcBef>
                <a:spcPts val="0"/>
              </a:spcBef>
              <a:buNone/>
              <a:defRPr sz="1200" b="0" i="0">
                <a:solidFill>
                  <a:srgbClr val="0035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text </a:t>
            </a:r>
            <a:r>
              <a:rPr lang="it-IT" dirty="0" err="1"/>
              <a:t>styles</a:t>
            </a:r>
            <a:endParaRPr lang="it-IT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98F63EC3-7739-7741-932C-A1C7C5BE1181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24419" y="5637246"/>
            <a:ext cx="10944189" cy="277233"/>
          </a:xfrm>
          <a:prstGeom prst="rect">
            <a:avLst/>
          </a:prstGeom>
        </p:spPr>
        <p:txBody>
          <a:bodyPr lIns="0" bIns="0"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200" b="0" i="1">
                <a:solidFill>
                  <a:srgbClr val="0035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</a:t>
            </a:r>
            <a:r>
              <a:rPr lang="it-IT" dirty="0" err="1"/>
              <a:t>caption</a:t>
            </a:r>
            <a:r>
              <a:rPr lang="it-IT" dirty="0"/>
              <a:t> text</a:t>
            </a:r>
          </a:p>
        </p:txBody>
      </p:sp>
    </p:spTree>
    <p:extLst>
      <p:ext uri="{BB962C8B-B14F-4D97-AF65-F5344CB8AC3E}">
        <p14:creationId xmlns:p14="http://schemas.microsoft.com/office/powerpoint/2010/main" val="31041796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3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immagine 2"/>
          <p:cNvSpPr>
            <a:spLocks noGrp="1"/>
          </p:cNvSpPr>
          <p:nvPr>
            <p:ph type="pic" idx="15"/>
          </p:nvPr>
        </p:nvSpPr>
        <p:spPr>
          <a:xfrm>
            <a:off x="6192011" y="2132856"/>
            <a:ext cx="5376597" cy="350438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867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8945" indent="0">
              <a:buNone/>
              <a:defRPr sz="3733"/>
            </a:lvl2pPr>
            <a:lvl3pPr marL="1217879" indent="0">
              <a:buNone/>
              <a:defRPr sz="3200"/>
            </a:lvl3pPr>
            <a:lvl4pPr marL="1826817" indent="0">
              <a:buNone/>
              <a:defRPr sz="2667"/>
            </a:lvl4pPr>
            <a:lvl5pPr marL="2435755" indent="0">
              <a:buNone/>
              <a:defRPr sz="2667"/>
            </a:lvl5pPr>
            <a:lvl6pPr marL="3044696" indent="0">
              <a:buNone/>
              <a:defRPr sz="2667"/>
            </a:lvl6pPr>
            <a:lvl7pPr marL="3653634" indent="0">
              <a:buNone/>
              <a:defRPr sz="2667"/>
            </a:lvl7pPr>
            <a:lvl8pPr marL="4262573" indent="0">
              <a:buNone/>
              <a:defRPr sz="2667"/>
            </a:lvl8pPr>
            <a:lvl9pPr marL="4871513" indent="0">
              <a:buNone/>
              <a:defRPr sz="2667"/>
            </a:lvl9pPr>
          </a:lstStyle>
          <a:p>
            <a:pPr lvl="0"/>
            <a:r>
              <a:rPr lang="en-US" noProof="0" dirty="0"/>
              <a:t>Click icon to add picture</a:t>
            </a:r>
            <a:endParaRPr lang="it-IT" noProof="0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42E1083-97F2-3D4E-B83D-F1952CCF6DE0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6015499" y="6305587"/>
            <a:ext cx="5553108" cy="354347"/>
          </a:xfrm>
          <a:prstGeom prst="rect">
            <a:avLst/>
          </a:prstGeom>
        </p:spPr>
        <p:txBody>
          <a:bodyPr lIns="0" bIns="0" anchor="b">
            <a:normAutofit/>
          </a:bodyPr>
          <a:lstStyle>
            <a:lvl1pPr marL="0" indent="0" algn="r">
              <a:spcBef>
                <a:spcPts val="0"/>
              </a:spcBef>
              <a:buNone/>
              <a:defRPr sz="1200" b="0" i="0">
                <a:solidFill>
                  <a:srgbClr val="0035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text </a:t>
            </a:r>
            <a:r>
              <a:rPr lang="it-IT" dirty="0" err="1"/>
              <a:t>styles</a:t>
            </a:r>
            <a:endParaRPr lang="it-IT" dirty="0"/>
          </a:p>
        </p:txBody>
      </p:sp>
      <p:sp>
        <p:nvSpPr>
          <p:cNvPr id="11" name="Segnaposto testo 3">
            <a:extLst>
              <a:ext uri="{FF2B5EF4-FFF2-40B4-BE49-F238E27FC236}">
                <a16:creationId xmlns:a16="http://schemas.microsoft.com/office/drawing/2014/main" id="{CDEFC6C9-205F-BC4E-8D56-73E09857FE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7379" y="1700808"/>
            <a:ext cx="11041227" cy="32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8945" indent="0">
              <a:buNone/>
              <a:defRPr sz="1600"/>
            </a:lvl2pPr>
            <a:lvl3pPr marL="1217879" indent="0">
              <a:buNone/>
              <a:defRPr sz="1333"/>
            </a:lvl3pPr>
            <a:lvl4pPr marL="1826817" indent="0">
              <a:buNone/>
              <a:defRPr sz="1200"/>
            </a:lvl4pPr>
            <a:lvl5pPr marL="2435755" indent="0">
              <a:buNone/>
              <a:defRPr sz="1200"/>
            </a:lvl5pPr>
            <a:lvl6pPr marL="3044696" indent="0">
              <a:buNone/>
              <a:defRPr sz="1200"/>
            </a:lvl6pPr>
            <a:lvl7pPr marL="3653634" indent="0">
              <a:buNone/>
              <a:defRPr sz="1200"/>
            </a:lvl7pPr>
            <a:lvl8pPr marL="4262573" indent="0">
              <a:buNone/>
              <a:defRPr sz="1200"/>
            </a:lvl8pPr>
            <a:lvl9pPr marL="4871513" indent="0">
              <a:buNone/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400C3D4-6223-CE42-91C1-F95EFA4B887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7379" y="1279059"/>
            <a:ext cx="11041227" cy="420564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0" indent="0">
              <a:buNone/>
              <a:defRPr lang="en-US" sz="2133" b="1" i="1" smtClean="0">
                <a:solidFill>
                  <a:srgbClr val="007FB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sz="5867" smtClean="0">
                <a:latin typeface="Calibri" pitchFamily="34" charset="0"/>
              </a:defRPr>
            </a:lvl2pPr>
            <a:lvl3pPr>
              <a:defRPr lang="en-US" sz="5867" smtClean="0">
                <a:latin typeface="Calibri" pitchFamily="34" charset="0"/>
              </a:defRPr>
            </a:lvl3pPr>
            <a:lvl4pPr>
              <a:defRPr lang="en-US" sz="5867" smtClean="0">
                <a:latin typeface="Calibri" pitchFamily="34" charset="0"/>
              </a:defRPr>
            </a:lvl4pPr>
            <a:lvl5pPr>
              <a:defRPr lang="it-IT" sz="5867">
                <a:latin typeface="Calibri" pitchFamily="34" charset="0"/>
              </a:defRPr>
            </a:lvl5pPr>
          </a:lstStyle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text </a:t>
            </a:r>
            <a:r>
              <a:rPr lang="it-IT" dirty="0" err="1"/>
              <a:t>styles</a:t>
            </a:r>
            <a:endParaRPr lang="it-IT" dirty="0"/>
          </a:p>
        </p:txBody>
      </p:sp>
      <p:sp>
        <p:nvSpPr>
          <p:cNvPr id="15" name="Segnaposto immagine 5">
            <a:extLst>
              <a:ext uri="{FF2B5EF4-FFF2-40B4-BE49-F238E27FC236}">
                <a16:creationId xmlns:a16="http://schemas.microsoft.com/office/drawing/2014/main" id="{1B10D579-842A-4B48-B0F5-D234479975F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4417" y="2132855"/>
            <a:ext cx="5134943" cy="3504391"/>
          </a:xfrm>
          <a:prstGeom prst="rect">
            <a:avLst/>
          </a:prstGeom>
        </p:spPr>
        <p:txBody>
          <a:bodyPr/>
          <a:lstStyle>
            <a:lvl1pPr marL="457189" marR="0" indent="-457189" algn="l" defTabSz="60958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sz="1867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457189" marR="0" lvl="0" indent="-457189" algn="l" defTabSz="60958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noProof="0" dirty="0"/>
              <a:t>Click icon to add picture</a:t>
            </a:r>
            <a:endParaRPr lang="it-IT" noProof="0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60EA1746-3C72-294E-8342-57A447405CA5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24419" y="5637246"/>
            <a:ext cx="10944189" cy="277233"/>
          </a:xfrm>
          <a:prstGeom prst="rect">
            <a:avLst/>
          </a:prstGeom>
        </p:spPr>
        <p:txBody>
          <a:bodyPr lIns="0" bIns="0"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200" b="0" i="1">
                <a:solidFill>
                  <a:srgbClr val="0035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</a:t>
            </a:r>
            <a:r>
              <a:rPr lang="it-IT" dirty="0" err="1"/>
              <a:t>caption</a:t>
            </a:r>
            <a:r>
              <a:rPr lang="it-IT" dirty="0"/>
              <a:t> text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BBEEB274-AD17-864E-8FD7-A1C628190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381" y="570250"/>
            <a:ext cx="10945216" cy="892965"/>
          </a:xfrm>
          <a:prstGeom prst="rect">
            <a:avLst/>
          </a:prstGeom>
        </p:spPr>
        <p:txBody>
          <a:bodyPr/>
          <a:lstStyle>
            <a:lvl1pPr algn="l">
              <a:defRPr sz="3200" b="1" i="0">
                <a:solidFill>
                  <a:srgbClr val="0035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</a:t>
            </a:r>
            <a:r>
              <a:rPr lang="it-IT" dirty="0" err="1"/>
              <a:t>title</a:t>
            </a:r>
            <a:r>
              <a:rPr lang="it-IT" dirty="0"/>
              <a:t>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2699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contenuto 2"/>
          <p:cNvSpPr>
            <a:spLocks noGrp="1"/>
          </p:cNvSpPr>
          <p:nvPr>
            <p:ph idx="16"/>
          </p:nvPr>
        </p:nvSpPr>
        <p:spPr>
          <a:xfrm>
            <a:off x="4357287" y="1892828"/>
            <a:ext cx="7183160" cy="3744419"/>
          </a:xfrm>
          <a:prstGeom prst="rect">
            <a:avLst/>
          </a:prstGeom>
        </p:spPr>
        <p:txBody>
          <a:bodyPr/>
          <a:lstStyle>
            <a:lvl1pPr>
              <a:buNone/>
              <a:defRPr sz="1867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67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None/>
              <a:defRPr sz="1867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67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67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5E0359C5-8E4C-4C4E-A5AE-A1970DE46C9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7379" y="1279059"/>
            <a:ext cx="11041227" cy="420564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0" indent="0">
              <a:buNone/>
              <a:defRPr lang="en-US" sz="2133" b="1" i="1" smtClean="0">
                <a:solidFill>
                  <a:srgbClr val="007FB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sz="5867" smtClean="0">
                <a:latin typeface="Calibri" pitchFamily="34" charset="0"/>
              </a:defRPr>
            </a:lvl2pPr>
            <a:lvl3pPr>
              <a:defRPr lang="en-US" sz="5867" smtClean="0">
                <a:latin typeface="Calibri" pitchFamily="34" charset="0"/>
              </a:defRPr>
            </a:lvl3pPr>
            <a:lvl4pPr>
              <a:defRPr lang="en-US" sz="5867" smtClean="0">
                <a:latin typeface="Calibri" pitchFamily="34" charset="0"/>
              </a:defRPr>
            </a:lvl4pPr>
            <a:lvl5pPr>
              <a:defRPr lang="it-IT" sz="5867">
                <a:latin typeface="Calibri" pitchFamily="34" charset="0"/>
              </a:defRPr>
            </a:lvl5pPr>
          </a:lstStyle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text </a:t>
            </a:r>
            <a:r>
              <a:rPr lang="it-IT" dirty="0" err="1"/>
              <a:t>styles</a:t>
            </a:r>
            <a:endParaRPr lang="it-IT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9C0B0334-8301-6941-9A1E-B64BFBD72BA3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6015499" y="6305587"/>
            <a:ext cx="5553108" cy="354347"/>
          </a:xfrm>
          <a:prstGeom prst="rect">
            <a:avLst/>
          </a:prstGeom>
        </p:spPr>
        <p:txBody>
          <a:bodyPr lIns="0" bIns="0" anchor="b">
            <a:normAutofit/>
          </a:bodyPr>
          <a:lstStyle>
            <a:lvl1pPr marL="0" indent="0" algn="r">
              <a:spcBef>
                <a:spcPts val="0"/>
              </a:spcBef>
              <a:buNone/>
              <a:defRPr sz="1200" b="0" i="0">
                <a:solidFill>
                  <a:srgbClr val="0035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text </a:t>
            </a:r>
            <a:r>
              <a:rPr lang="it-IT" dirty="0" err="1"/>
              <a:t>styles</a:t>
            </a:r>
            <a:endParaRPr lang="it-IT" dirty="0"/>
          </a:p>
        </p:txBody>
      </p:sp>
      <p:sp>
        <p:nvSpPr>
          <p:cNvPr id="16" name="Segnaposto immagine 5">
            <a:extLst>
              <a:ext uri="{FF2B5EF4-FFF2-40B4-BE49-F238E27FC236}">
                <a16:creationId xmlns:a16="http://schemas.microsoft.com/office/drawing/2014/main" id="{BA62F23F-AF0F-D348-BE4B-C5E4460760D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4417" y="1892829"/>
            <a:ext cx="3641792" cy="3744417"/>
          </a:xfrm>
          <a:prstGeom prst="rect">
            <a:avLst/>
          </a:prstGeom>
        </p:spPr>
        <p:txBody>
          <a:bodyPr/>
          <a:lstStyle>
            <a:lvl1pPr marL="457189" marR="0" indent="-457189" algn="l" defTabSz="60958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sz="1867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457189" marR="0" lvl="0" indent="-457189" algn="l" defTabSz="60958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noProof="0" dirty="0"/>
              <a:t>Click icon to add picture</a:t>
            </a:r>
            <a:endParaRPr lang="it-IT" noProof="0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E06F54B9-34EC-B149-832B-A23E4B82C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381" y="570250"/>
            <a:ext cx="10945216" cy="892965"/>
          </a:xfrm>
          <a:prstGeom prst="rect">
            <a:avLst/>
          </a:prstGeom>
        </p:spPr>
        <p:txBody>
          <a:bodyPr/>
          <a:lstStyle>
            <a:lvl1pPr algn="l">
              <a:defRPr sz="3200" b="1" i="0">
                <a:solidFill>
                  <a:srgbClr val="0035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</a:t>
            </a:r>
            <a:r>
              <a:rPr lang="it-IT" dirty="0" err="1"/>
              <a:t>title</a:t>
            </a:r>
            <a:r>
              <a:rPr lang="it-IT" dirty="0"/>
              <a:t>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627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B732DAD-D4B2-4671-AC81-2700B9BCC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9104DCD-1684-44DE-B816-B3DD87FBD3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37F5756-7BA4-43C6-BAA6-BA25EE78E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8B69A-F652-48F3-94F7-57CA049CB863}" type="datetimeFigureOut">
              <a:rPr lang="it-IT" smtClean="0"/>
              <a:t>05/10/2021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F50EE46-5D6C-4E83-AE03-3BAD4F691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786ECC3-AFF3-4DC1-B4CF-1A8DBFFE1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15B35-728C-489D-A878-287C77EE5B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77936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immagine 2"/>
          <p:cNvSpPr>
            <a:spLocks noGrp="1"/>
          </p:cNvSpPr>
          <p:nvPr>
            <p:ph type="pic" idx="1"/>
          </p:nvPr>
        </p:nvSpPr>
        <p:spPr>
          <a:xfrm>
            <a:off x="623068" y="1897831"/>
            <a:ext cx="3504000" cy="340337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8945" indent="0">
              <a:buNone/>
              <a:defRPr sz="3733"/>
            </a:lvl2pPr>
            <a:lvl3pPr marL="1217879" indent="0">
              <a:buNone/>
              <a:defRPr sz="3200"/>
            </a:lvl3pPr>
            <a:lvl4pPr marL="1826817" indent="0">
              <a:buNone/>
              <a:defRPr sz="2667"/>
            </a:lvl4pPr>
            <a:lvl5pPr marL="2435755" indent="0">
              <a:buNone/>
              <a:defRPr sz="2667"/>
            </a:lvl5pPr>
            <a:lvl6pPr marL="3044696" indent="0">
              <a:buNone/>
              <a:defRPr sz="2667"/>
            </a:lvl6pPr>
            <a:lvl7pPr marL="3653634" indent="0">
              <a:buNone/>
              <a:defRPr sz="2667"/>
            </a:lvl7pPr>
            <a:lvl8pPr marL="4262573" indent="0">
              <a:buNone/>
              <a:defRPr sz="2667"/>
            </a:lvl8pPr>
            <a:lvl9pPr marL="4871513" indent="0">
              <a:buNone/>
              <a:defRPr sz="2667"/>
            </a:lvl9pPr>
          </a:lstStyle>
          <a:p>
            <a:pPr lvl="0"/>
            <a:r>
              <a:rPr lang="en-US" noProof="0" dirty="0"/>
              <a:t>Click icon to add picture</a:t>
            </a:r>
            <a:endParaRPr lang="it-IT" noProof="0" dirty="0"/>
          </a:p>
        </p:txBody>
      </p:sp>
      <p:sp>
        <p:nvSpPr>
          <p:cNvPr id="10" name="Segnaposto immagine 2"/>
          <p:cNvSpPr>
            <a:spLocks noGrp="1"/>
          </p:cNvSpPr>
          <p:nvPr>
            <p:ph type="pic" idx="17"/>
          </p:nvPr>
        </p:nvSpPr>
        <p:spPr>
          <a:xfrm>
            <a:off x="4343836" y="1892830"/>
            <a:ext cx="3504000" cy="3408381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8945" indent="0">
              <a:buNone/>
              <a:defRPr sz="3733"/>
            </a:lvl2pPr>
            <a:lvl3pPr marL="1217879" indent="0">
              <a:buNone/>
              <a:defRPr sz="3200"/>
            </a:lvl3pPr>
            <a:lvl4pPr marL="1826817" indent="0">
              <a:buNone/>
              <a:defRPr sz="2667"/>
            </a:lvl4pPr>
            <a:lvl5pPr marL="2435755" indent="0">
              <a:buNone/>
              <a:defRPr sz="2667"/>
            </a:lvl5pPr>
            <a:lvl6pPr marL="3044696" indent="0">
              <a:buNone/>
              <a:defRPr sz="2667"/>
            </a:lvl6pPr>
            <a:lvl7pPr marL="3653634" indent="0">
              <a:buNone/>
              <a:defRPr sz="2667"/>
            </a:lvl7pPr>
            <a:lvl8pPr marL="4262573" indent="0">
              <a:buNone/>
              <a:defRPr sz="2667"/>
            </a:lvl8pPr>
            <a:lvl9pPr marL="4871513" indent="0">
              <a:buNone/>
              <a:defRPr sz="2667"/>
            </a:lvl9pPr>
          </a:lstStyle>
          <a:p>
            <a:pPr lvl="0"/>
            <a:r>
              <a:rPr lang="en-US" noProof="0" dirty="0"/>
              <a:t>Click icon to add picture</a:t>
            </a:r>
            <a:endParaRPr lang="it-IT" noProof="0" dirty="0"/>
          </a:p>
        </p:txBody>
      </p:sp>
      <p:sp>
        <p:nvSpPr>
          <p:cNvPr id="12" name="Segnaposto immagine 2"/>
          <p:cNvSpPr>
            <a:spLocks noGrp="1"/>
          </p:cNvSpPr>
          <p:nvPr>
            <p:ph type="pic" idx="18"/>
          </p:nvPr>
        </p:nvSpPr>
        <p:spPr>
          <a:xfrm>
            <a:off x="8064605" y="1892830"/>
            <a:ext cx="3504000" cy="3408381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8945" indent="0">
              <a:buNone/>
              <a:defRPr sz="3733"/>
            </a:lvl2pPr>
            <a:lvl3pPr marL="1217879" indent="0">
              <a:buNone/>
              <a:defRPr sz="3200"/>
            </a:lvl3pPr>
            <a:lvl4pPr marL="1826817" indent="0">
              <a:buNone/>
              <a:defRPr sz="2667"/>
            </a:lvl4pPr>
            <a:lvl5pPr marL="2435755" indent="0">
              <a:buNone/>
              <a:defRPr sz="2667"/>
            </a:lvl5pPr>
            <a:lvl6pPr marL="3044696" indent="0">
              <a:buNone/>
              <a:defRPr sz="2667"/>
            </a:lvl6pPr>
            <a:lvl7pPr marL="3653634" indent="0">
              <a:buNone/>
              <a:defRPr sz="2667"/>
            </a:lvl7pPr>
            <a:lvl8pPr marL="4262573" indent="0">
              <a:buNone/>
              <a:defRPr sz="2667"/>
            </a:lvl8pPr>
            <a:lvl9pPr marL="4871513" indent="0">
              <a:buNone/>
              <a:defRPr sz="2667"/>
            </a:lvl9pPr>
          </a:lstStyle>
          <a:p>
            <a:pPr lvl="0"/>
            <a:r>
              <a:rPr lang="en-US" noProof="0" dirty="0"/>
              <a:t>Click icon to add picture</a:t>
            </a:r>
            <a:endParaRPr lang="it-IT" noProof="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9"/>
          </p:nvPr>
        </p:nvSpPr>
        <p:spPr>
          <a:xfrm>
            <a:off x="623068" y="5445224"/>
            <a:ext cx="3504000" cy="276999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0" indent="0">
              <a:buNone/>
              <a:defRPr lang="en-US" sz="1200" b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sz="5867" smtClean="0">
                <a:latin typeface="Calibri" pitchFamily="34" charset="0"/>
              </a:defRPr>
            </a:lvl2pPr>
            <a:lvl3pPr>
              <a:defRPr lang="en-US" sz="5867" smtClean="0">
                <a:latin typeface="Calibri" pitchFamily="34" charset="0"/>
              </a:defRPr>
            </a:lvl3pPr>
            <a:lvl4pPr>
              <a:defRPr lang="en-US" sz="5867" smtClean="0">
                <a:latin typeface="Calibri" pitchFamily="34" charset="0"/>
              </a:defRPr>
            </a:lvl4pPr>
            <a:lvl5pPr>
              <a:defRPr lang="it-IT" sz="5867">
                <a:latin typeface="Calibri" pitchFamily="34" charset="0"/>
              </a:defRPr>
            </a:lvl5pPr>
          </a:lstStyle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text </a:t>
            </a:r>
            <a:r>
              <a:rPr lang="it-IT" dirty="0" err="1"/>
              <a:t>styles</a:t>
            </a:r>
            <a:endParaRPr lang="it-IT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4344207" y="5445224"/>
            <a:ext cx="3504000" cy="276999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0" indent="0">
              <a:buNone/>
              <a:defRPr lang="en-US" sz="1200" b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sz="5867" smtClean="0">
                <a:latin typeface="Calibri" pitchFamily="34" charset="0"/>
              </a:defRPr>
            </a:lvl2pPr>
            <a:lvl3pPr>
              <a:defRPr lang="en-US" sz="5867" smtClean="0">
                <a:latin typeface="Calibri" pitchFamily="34" charset="0"/>
              </a:defRPr>
            </a:lvl3pPr>
            <a:lvl4pPr>
              <a:defRPr lang="en-US" sz="5867" smtClean="0">
                <a:latin typeface="Calibri" pitchFamily="34" charset="0"/>
              </a:defRPr>
            </a:lvl4pPr>
            <a:lvl5pPr>
              <a:defRPr lang="it-IT" sz="5867">
                <a:latin typeface="Calibri" pitchFamily="34" charset="0"/>
              </a:defRPr>
            </a:lvl5pPr>
          </a:lstStyle>
          <a:p>
            <a:pPr lvl="0"/>
            <a:r>
              <a:rPr lang="it-IT" dirty="0"/>
              <a:t>Click </a:t>
            </a:r>
            <a:r>
              <a:rPr lang="it-IT" dirty="0" err="1"/>
              <a:t>to</a:t>
            </a:r>
            <a:r>
              <a:rPr lang="it-IT" dirty="0"/>
              <a:t> </a:t>
            </a:r>
            <a:r>
              <a:rPr lang="it-IT" dirty="0" err="1"/>
              <a:t>edit</a:t>
            </a:r>
            <a:r>
              <a:rPr lang="it-IT" dirty="0"/>
              <a:t> Master text </a:t>
            </a:r>
            <a:r>
              <a:rPr lang="it-IT" dirty="0" err="1"/>
              <a:t>styles</a:t>
            </a:r>
            <a:endParaRPr lang="it-IT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064605" y="5445224"/>
            <a:ext cx="3504000" cy="276999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0" indent="0">
              <a:buNone/>
              <a:defRPr lang="en-US" sz="1200" b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sz="5867" smtClean="0">
                <a:latin typeface="Calibri" pitchFamily="34" charset="0"/>
              </a:defRPr>
            </a:lvl2pPr>
            <a:lvl3pPr>
              <a:defRPr lang="en-US" sz="5867" smtClean="0">
                <a:latin typeface="Calibri" pitchFamily="34" charset="0"/>
              </a:defRPr>
            </a:lvl3pPr>
            <a:lvl4pPr>
              <a:defRPr lang="en-US" sz="5867" smtClean="0">
                <a:latin typeface="Calibri" pitchFamily="34" charset="0"/>
              </a:defRPr>
            </a:lvl4pPr>
            <a:lvl5pPr>
              <a:defRPr lang="it-IT" sz="5867">
                <a:latin typeface="Calibri" pitchFamily="34" charset="0"/>
              </a:defRPr>
            </a:lvl5pPr>
          </a:lstStyle>
          <a:p>
            <a:pPr lvl="0"/>
            <a:r>
              <a:rPr lang="it-IT" dirty="0"/>
              <a:t>Click </a:t>
            </a:r>
            <a:r>
              <a:rPr lang="it-IT" dirty="0" err="1"/>
              <a:t>to</a:t>
            </a:r>
            <a:r>
              <a:rPr lang="it-IT" dirty="0"/>
              <a:t> </a:t>
            </a:r>
            <a:r>
              <a:rPr lang="it-IT" dirty="0" err="1"/>
              <a:t>edit</a:t>
            </a:r>
            <a:r>
              <a:rPr lang="it-IT" dirty="0"/>
              <a:t> Master text </a:t>
            </a:r>
            <a:r>
              <a:rPr lang="it-IT" dirty="0" err="1"/>
              <a:t>styles</a:t>
            </a:r>
            <a:endParaRPr lang="it-IT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6CED040E-0AB2-2841-933B-02A4D05A314A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6015499" y="6305587"/>
            <a:ext cx="5553108" cy="354347"/>
          </a:xfrm>
          <a:prstGeom prst="rect">
            <a:avLst/>
          </a:prstGeom>
        </p:spPr>
        <p:txBody>
          <a:bodyPr lIns="0" bIns="0" anchor="b">
            <a:normAutofit/>
          </a:bodyPr>
          <a:lstStyle>
            <a:lvl1pPr marL="0" indent="0" algn="r">
              <a:spcBef>
                <a:spcPts val="0"/>
              </a:spcBef>
              <a:buNone/>
              <a:defRPr sz="1200" b="0" i="0">
                <a:solidFill>
                  <a:srgbClr val="0035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text </a:t>
            </a:r>
            <a:r>
              <a:rPr lang="it-IT" dirty="0" err="1"/>
              <a:t>styles</a:t>
            </a:r>
            <a:endParaRPr lang="it-IT" dirty="0"/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781CAA46-CF18-204F-A26D-B9F99C94FEC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7379" y="1279059"/>
            <a:ext cx="11041227" cy="420564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0" indent="0">
              <a:buNone/>
              <a:defRPr lang="en-US" sz="2133" b="1" i="1" smtClean="0">
                <a:solidFill>
                  <a:srgbClr val="007FBA"/>
                </a:solidFill>
                <a:latin typeface="Galileo ASI" pitchFamily="2" charset="77"/>
                <a:cs typeface="Arial"/>
              </a:defRPr>
            </a:lvl1pPr>
            <a:lvl2pPr>
              <a:defRPr lang="en-US" sz="5867" smtClean="0">
                <a:latin typeface="Calibri" pitchFamily="34" charset="0"/>
              </a:defRPr>
            </a:lvl2pPr>
            <a:lvl3pPr>
              <a:defRPr lang="en-US" sz="5867" smtClean="0">
                <a:latin typeface="Calibri" pitchFamily="34" charset="0"/>
              </a:defRPr>
            </a:lvl3pPr>
            <a:lvl4pPr>
              <a:defRPr lang="en-US" sz="5867" smtClean="0">
                <a:latin typeface="Calibri" pitchFamily="34" charset="0"/>
              </a:defRPr>
            </a:lvl4pPr>
            <a:lvl5pPr>
              <a:defRPr lang="it-IT" sz="5867">
                <a:latin typeface="Calibri" pitchFamily="34" charset="0"/>
              </a:defRPr>
            </a:lvl5pPr>
          </a:lstStyle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text </a:t>
            </a:r>
            <a:r>
              <a:rPr lang="it-IT" dirty="0" err="1"/>
              <a:t>styles</a:t>
            </a:r>
            <a:endParaRPr lang="it-IT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12542C70-8A76-3248-8B8E-DB3A8EA05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381" y="570250"/>
            <a:ext cx="10945216" cy="892965"/>
          </a:xfrm>
          <a:prstGeom prst="rect">
            <a:avLst/>
          </a:prstGeom>
        </p:spPr>
        <p:txBody>
          <a:bodyPr/>
          <a:lstStyle>
            <a:lvl1pPr algn="l">
              <a:defRPr sz="3200" b="1" i="0">
                <a:solidFill>
                  <a:srgbClr val="003571"/>
                </a:solidFill>
                <a:latin typeface="Galileo ASI" pitchFamily="2" charset="77"/>
                <a:cs typeface="Arial"/>
              </a:defRPr>
            </a:lvl1pPr>
          </a:lstStyle>
          <a:p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</a:t>
            </a:r>
            <a:r>
              <a:rPr lang="it-IT" dirty="0" err="1"/>
              <a:t>title</a:t>
            </a:r>
            <a:r>
              <a:rPr lang="it-IT" dirty="0"/>
              <a:t>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5630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1789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7C92CFB-83D8-4F26-8342-3996DB905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3510397-7BD1-4E0A-8248-E202D51D86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91581FD-7B5B-4AAD-AC1D-717462FDE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8B69A-F652-48F3-94F7-57CA049CB863}" type="datetimeFigureOut">
              <a:rPr lang="it-IT" smtClean="0"/>
              <a:t>05/10/2021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A8602D2-C210-42F0-BBF9-15084AE4C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5F2086B-32D5-41D1-A8C1-17CE6AD56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15B35-728C-489D-A878-287C77EE5B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3937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FAA660D-357A-418C-BC62-C31BB1CFE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96C030A-89BF-47C8-A507-3BF58F2B66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D254656-9738-4D98-9699-92F8E4ECC2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7D6E9F2-86E0-4B46-9B03-3DFEC22D1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8B69A-F652-48F3-94F7-57CA049CB863}" type="datetimeFigureOut">
              <a:rPr lang="it-IT" smtClean="0"/>
              <a:t>05/10/2021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13762D9-2F18-4E5E-A345-44F286FBD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A97696A-7464-4ADD-9CCB-A0A207C3A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15B35-728C-489D-A878-287C77EE5B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5934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91BCD3D-3085-4BC1-AD4C-77BC826D1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0FDAF01-1A5D-4F7B-BBEC-C140F8D7DA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22A8892-0912-4420-AE56-24AD491A7B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B70066A8-8C06-46A1-9DC5-8790E81E8F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C88761AC-722D-4650-8983-07A89950C6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C2598CDE-BA88-4064-A2E9-08CFA2B2F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8B69A-F652-48F3-94F7-57CA049CB863}" type="datetimeFigureOut">
              <a:rPr lang="it-IT" smtClean="0"/>
              <a:t>05/10/2021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C5CA5A4-5A41-4083-BA46-D47490BEC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8E4264F8-0292-4BBD-9207-BBADBDDD8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15B35-728C-489D-A878-287C77EE5B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5384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5A1323A-00CC-437C-B44F-7986BBCDC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9F4ADCF7-09CB-4F49-9BCC-0979193F0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8B69A-F652-48F3-94F7-57CA049CB863}" type="datetimeFigureOut">
              <a:rPr lang="it-IT" smtClean="0"/>
              <a:t>05/10/2021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D1C239E-E9B4-4312-9F5B-6D27189ED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6FFD3E3-099E-46DA-8D43-62CD652C9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15B35-728C-489D-A878-287C77EE5B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4050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6EB8FCE4-D08E-4B24-A16A-188F93D24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8B69A-F652-48F3-94F7-57CA049CB863}" type="datetimeFigureOut">
              <a:rPr lang="it-IT" smtClean="0"/>
              <a:t>05/10/2021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E3DCB9F-F1C1-4B67-8CD0-0A1C4D0B6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90A747E-4C5C-4F36-BFDF-3E76F325B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15B35-728C-489D-A878-287C77EE5B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4188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F1E15B8-C716-4BFD-85B3-3DE4332AA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1119880-3B3B-4FBC-92B7-DB828D7D38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AF976B0-B046-4837-A0B4-65629BE0B4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FB2D61C-3DCA-471E-8DD0-955D11204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8B69A-F652-48F3-94F7-57CA049CB863}" type="datetimeFigureOut">
              <a:rPr lang="it-IT" smtClean="0"/>
              <a:t>05/10/2021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F1228F7-6923-4D75-AE01-0F4BF5AD3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B307636-3C66-4855-A976-EC7A857B6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15B35-728C-489D-A878-287C77EE5B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8384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DB6CD57-C84D-4602-93A6-974975B50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0D45BE1F-F76A-43B1-BD4B-BB87F164E3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53CEA75-F46E-4708-B8DF-E7830493F2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9978030-9683-44AF-956A-7F64B1A77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8B69A-F652-48F3-94F7-57CA049CB863}" type="datetimeFigureOut">
              <a:rPr lang="it-IT" smtClean="0"/>
              <a:t>05/10/2021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40FBC1B-EA79-4C92-B430-11B3B0B60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41A46D4-A5FB-4BF5-B4CF-2F5AD86D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15B35-728C-489D-A878-287C77EE5B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6338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image" Target="../media/image4.jpg"/><Relationship Id="rId5" Type="http://schemas.openxmlformats.org/officeDocument/2006/relationships/slideLayout" Target="../slideLayouts/slideLayout17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C71AE80C-199E-4E93-B1C3-8BBF8C473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2CF5370-28D8-4EA0-9DED-96677F67D5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9B1510D-F3C2-43BF-AE76-9A948B8DCC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18B69A-F652-48F3-94F7-57CA049CB863}" type="datetimeFigureOut">
              <a:rPr lang="it-IT" smtClean="0"/>
              <a:t>05/10/2021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2E42DD6-5DBA-48BE-9937-40D445927E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7F138CE-47A2-44FE-AFEC-57830C838C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D15B35-728C-489D-A878-287C77EE5B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2471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 preferRelativeResize="0"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-5333" y="-3000"/>
            <a:ext cx="12202668" cy="68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2B062D8C-E0E9-EA4B-AF8C-C141D6AB0E84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 bwMode="auto">
          <a:xfrm>
            <a:off x="-7719" y="0"/>
            <a:ext cx="12202667" cy="68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E6DB15FE-2BDB-CB45-B4D5-12DEFD8A7B47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 bwMode="auto">
          <a:xfrm>
            <a:off x="-5334" y="0"/>
            <a:ext cx="12202667" cy="68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1603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609585" rtl="0" eaLnBrk="0" fontAlgn="base" hangingPunct="0">
        <a:spcBef>
          <a:spcPct val="0"/>
        </a:spcBef>
        <a:spcAft>
          <a:spcPct val="0"/>
        </a:spcAft>
        <a:defRPr sz="12800" kern="1200">
          <a:solidFill>
            <a:schemeClr val="tx2"/>
          </a:solidFill>
          <a:latin typeface="Arial (Intestazioni)"/>
          <a:ea typeface="ＭＳ Ｐゴシック" charset="-128"/>
          <a:cs typeface="Arial (Intestazioni)"/>
        </a:defRPr>
      </a:lvl1pPr>
      <a:lvl2pPr algn="l" defTabSz="609585" rtl="0" eaLnBrk="0" fontAlgn="base" hangingPunct="0">
        <a:spcBef>
          <a:spcPct val="0"/>
        </a:spcBef>
        <a:spcAft>
          <a:spcPct val="0"/>
        </a:spcAft>
        <a:defRPr sz="12800">
          <a:solidFill>
            <a:schemeClr val="tx2"/>
          </a:solidFill>
          <a:latin typeface="Arial (Intestazioni)" charset="0"/>
          <a:ea typeface="ＭＳ Ｐゴシック" charset="-128"/>
          <a:cs typeface="Arial (Intestazioni)" charset="0"/>
        </a:defRPr>
      </a:lvl2pPr>
      <a:lvl3pPr algn="l" defTabSz="609585" rtl="0" eaLnBrk="0" fontAlgn="base" hangingPunct="0">
        <a:spcBef>
          <a:spcPct val="0"/>
        </a:spcBef>
        <a:spcAft>
          <a:spcPct val="0"/>
        </a:spcAft>
        <a:defRPr sz="12800">
          <a:solidFill>
            <a:schemeClr val="tx2"/>
          </a:solidFill>
          <a:latin typeface="Arial (Intestazioni)" charset="0"/>
          <a:ea typeface="ＭＳ Ｐゴシック" charset="-128"/>
          <a:cs typeface="Arial (Intestazioni)" charset="0"/>
        </a:defRPr>
      </a:lvl3pPr>
      <a:lvl4pPr algn="l" defTabSz="609585" rtl="0" eaLnBrk="0" fontAlgn="base" hangingPunct="0">
        <a:spcBef>
          <a:spcPct val="0"/>
        </a:spcBef>
        <a:spcAft>
          <a:spcPct val="0"/>
        </a:spcAft>
        <a:defRPr sz="12800">
          <a:solidFill>
            <a:schemeClr val="tx2"/>
          </a:solidFill>
          <a:latin typeface="Arial (Intestazioni)" charset="0"/>
          <a:ea typeface="ＭＳ Ｐゴシック" charset="-128"/>
          <a:cs typeface="Arial (Intestazioni)" charset="0"/>
        </a:defRPr>
      </a:lvl4pPr>
      <a:lvl5pPr algn="l" defTabSz="609585" rtl="0" eaLnBrk="0" fontAlgn="base" hangingPunct="0">
        <a:spcBef>
          <a:spcPct val="0"/>
        </a:spcBef>
        <a:spcAft>
          <a:spcPct val="0"/>
        </a:spcAft>
        <a:defRPr sz="12800">
          <a:solidFill>
            <a:schemeClr val="tx2"/>
          </a:solidFill>
          <a:latin typeface="Arial (Intestazioni)" charset="0"/>
          <a:ea typeface="ＭＳ Ｐゴシック" charset="-128"/>
          <a:cs typeface="Arial (Intestazioni)" charset="0"/>
        </a:defRPr>
      </a:lvl5pPr>
      <a:lvl6pPr marL="609585" algn="l" defTabSz="609585" rtl="0" fontAlgn="base">
        <a:spcBef>
          <a:spcPct val="0"/>
        </a:spcBef>
        <a:spcAft>
          <a:spcPct val="0"/>
        </a:spcAft>
        <a:defRPr sz="2133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6pPr>
      <a:lvl7pPr marL="1219170" algn="l" defTabSz="609585" rtl="0" fontAlgn="base">
        <a:spcBef>
          <a:spcPct val="0"/>
        </a:spcBef>
        <a:spcAft>
          <a:spcPct val="0"/>
        </a:spcAft>
        <a:defRPr sz="2133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7pPr>
      <a:lvl8pPr marL="1828754" algn="l" defTabSz="609585" rtl="0" fontAlgn="base">
        <a:spcBef>
          <a:spcPct val="0"/>
        </a:spcBef>
        <a:spcAft>
          <a:spcPct val="0"/>
        </a:spcAft>
        <a:defRPr sz="2133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8pPr>
      <a:lvl9pPr marL="2438339" algn="l" defTabSz="609585" rtl="0" fontAlgn="base">
        <a:spcBef>
          <a:spcPct val="0"/>
        </a:spcBef>
        <a:spcAft>
          <a:spcPct val="0"/>
        </a:spcAft>
        <a:defRPr sz="2133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457189" indent="-457189" algn="l" defTabSz="609585" rtl="0" eaLnBrk="0" fontAlgn="base" hangingPunct="0">
        <a:lnSpc>
          <a:spcPts val="2800"/>
        </a:lnSpc>
        <a:spcBef>
          <a:spcPct val="0"/>
        </a:spcBef>
        <a:spcAft>
          <a:spcPct val="0"/>
        </a:spcAft>
        <a:buFont typeface="Arial" pitchFamily="34" charset="0"/>
        <a:buChar char="•"/>
        <a:defRPr sz="2133" b="1" kern="1200">
          <a:solidFill>
            <a:schemeClr val="bg1"/>
          </a:solidFill>
          <a:latin typeface="Times New Roman"/>
          <a:ea typeface="ＭＳ Ｐゴシック" charset="-128"/>
          <a:cs typeface="Times New Roman"/>
        </a:defRPr>
      </a:lvl1pPr>
      <a:lvl2pPr marL="990575" indent="-380990" algn="l" defTabSz="609585" rtl="0" eaLnBrk="0" fontAlgn="base" hangingPunct="0">
        <a:lnSpc>
          <a:spcPts val="2800"/>
        </a:lnSpc>
        <a:spcBef>
          <a:spcPct val="20000"/>
        </a:spcBef>
        <a:spcAft>
          <a:spcPct val="0"/>
        </a:spcAft>
        <a:buFont typeface="Arial" pitchFamily="34" charset="0"/>
        <a:buChar char="–"/>
        <a:defRPr sz="2133" kern="1200">
          <a:solidFill>
            <a:schemeClr val="bg1"/>
          </a:solidFill>
          <a:latin typeface="Times New Roman"/>
          <a:ea typeface="ＭＳ Ｐゴシック" charset="-128"/>
          <a:cs typeface="Times New Roman"/>
        </a:defRPr>
      </a:lvl2pPr>
      <a:lvl3pPr marL="359824" indent="-6351" algn="l" defTabSz="609585" rtl="0" eaLnBrk="0" fontAlgn="base" hangingPunct="0">
        <a:lnSpc>
          <a:spcPts val="2800"/>
        </a:lnSpc>
        <a:spcBef>
          <a:spcPct val="20000"/>
        </a:spcBef>
        <a:spcAft>
          <a:spcPct val="0"/>
        </a:spcAft>
        <a:buFont typeface="Arial" pitchFamily="34" charset="0"/>
        <a:buChar char="•"/>
        <a:defRPr sz="1867" kern="1200">
          <a:solidFill>
            <a:schemeClr val="bg1"/>
          </a:solidFill>
          <a:latin typeface="Times New Roman"/>
          <a:ea typeface="ＭＳ Ｐゴシック" charset="-128"/>
          <a:cs typeface="Times New Roman"/>
        </a:defRPr>
      </a:lvl3pPr>
      <a:lvl4pPr marL="719649" indent="-359824" algn="l" defTabSz="609585" rtl="0" eaLnBrk="0" fontAlgn="base" hangingPunct="0">
        <a:lnSpc>
          <a:spcPts val="2800"/>
        </a:lnSpc>
        <a:spcBef>
          <a:spcPct val="20000"/>
        </a:spcBef>
        <a:spcAft>
          <a:spcPct val="0"/>
        </a:spcAft>
        <a:buFont typeface="Arial" pitchFamily="34" charset="0"/>
        <a:buAutoNum type="arabicPeriod"/>
        <a:defRPr sz="1867" kern="1200">
          <a:solidFill>
            <a:schemeClr val="bg1"/>
          </a:solidFill>
          <a:latin typeface="Times New Roman"/>
          <a:ea typeface="ＭＳ Ｐゴシック" charset="-128"/>
          <a:cs typeface="Times New Roman"/>
        </a:defRPr>
      </a:lvl4pPr>
      <a:lvl5pPr marL="960943" indent="-241294" algn="l" defTabSz="609585" rtl="0" eaLnBrk="0" fontAlgn="base" hangingPunct="0">
        <a:lnSpc>
          <a:spcPts val="2800"/>
        </a:lnSpc>
        <a:spcBef>
          <a:spcPct val="20000"/>
        </a:spcBef>
        <a:spcAft>
          <a:spcPct val="0"/>
        </a:spcAft>
        <a:buFont typeface="Arial" pitchFamily="34" charset="0"/>
        <a:buChar char="»"/>
        <a:defRPr sz="1600" kern="1200">
          <a:solidFill>
            <a:schemeClr val="bg1"/>
          </a:solidFill>
          <a:latin typeface="Times New Roman"/>
          <a:ea typeface="ＭＳ Ｐゴシック" charset="-128"/>
          <a:cs typeface="Times New Roman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9472" y="5681"/>
            <a:ext cx="12178857" cy="6850607"/>
          </a:xfrm>
          <a:prstGeom prst="rect">
            <a:avLst/>
          </a:prstGeom>
        </p:spPr>
      </p:pic>
      <p:sp>
        <p:nvSpPr>
          <p:cNvPr id="15" name="pg num"/>
          <p:cNvSpPr txBox="1">
            <a:spLocks noChangeArrowheads="1"/>
          </p:cNvSpPr>
          <p:nvPr/>
        </p:nvSpPr>
        <p:spPr bwMode="auto">
          <a:xfrm>
            <a:off x="11667779" y="6501341"/>
            <a:ext cx="380883" cy="1846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anchor="b">
            <a:spAutoFit/>
          </a:bodyPr>
          <a:lstStyle/>
          <a:p>
            <a:pPr algn="ctr"/>
            <a:fld id="{E7E4AC88-19C6-40A4-9EF0-FC456228FC9F}" type="slidenum">
              <a:rPr lang="it-IT" sz="1200" kern="1200">
                <a:solidFill>
                  <a:srgbClr val="003571"/>
                </a:solidFill>
                <a:latin typeface="Raleway" panose="020B0503030101060003" pitchFamily="34" charset="77"/>
              </a:rPr>
              <a:pPr algn="ctr"/>
              <a:t>‹N›</a:t>
            </a:fld>
            <a:endParaRPr lang="it-IT" sz="1200" kern="1200" dirty="0">
              <a:solidFill>
                <a:srgbClr val="003571"/>
              </a:solidFill>
              <a:latin typeface="Raleway" panose="020B05030301010600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715165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</p:sldLayoutIdLst>
  <p:txStyles>
    <p:titleStyle>
      <a:lvl1pPr algn="ctr" defTabSz="609585" rtl="0" eaLnBrk="0" fontAlgn="base" hangingPunct="0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609585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609585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609585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609585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609585"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1219170"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828754"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2438339"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457189" indent="-457189" algn="l" defTabSz="60958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990575" indent="-380990" algn="l" defTabSz="60958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523962" indent="-304792" algn="l" defTabSz="60958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2133547" indent="-304792" algn="l" defTabSz="60958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743131" indent="-304792" algn="l" defTabSz="60958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>
            <a:extLst>
              <a:ext uri="{FF2B5EF4-FFF2-40B4-BE49-F238E27FC236}">
                <a16:creationId xmlns:a16="http://schemas.microsoft.com/office/drawing/2014/main" id="{27B56D14-B912-E743-A010-C6D6206C3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5573" y="2372883"/>
            <a:ext cx="7656851" cy="576064"/>
          </a:xfrm>
        </p:spPr>
        <p:txBody>
          <a:bodyPr/>
          <a:lstStyle/>
          <a:p>
            <a:r>
              <a:rPr lang="it-IT" dirty="0"/>
              <a:t>SPACE SLIME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Segnaposto testo 17">
            <a:extLst>
              <a:ext uri="{FF2B5EF4-FFF2-40B4-BE49-F238E27FC236}">
                <a16:creationId xmlns:a16="http://schemas.microsoft.com/office/drawing/2014/main" id="{A973D0B4-E90F-434A-BFD3-3BDCDD4B7D0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it-IT" sz="1400" dirty="0" err="1"/>
              <a:t>www.asi.it</a:t>
            </a:r>
            <a:endParaRPr lang="it-IT" sz="1400" dirty="0"/>
          </a:p>
        </p:txBody>
      </p:sp>
      <p:sp>
        <p:nvSpPr>
          <p:cNvPr id="14" name="Segnaposto testo 13">
            <a:extLst>
              <a:ext uri="{FF2B5EF4-FFF2-40B4-BE49-F238E27FC236}">
                <a16:creationId xmlns:a16="http://schemas.microsoft.com/office/drawing/2014/main" id="{91DE53CE-B632-6948-9644-A831848E2D0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it-IT" sz="1400" dirty="0"/>
              <a:t>07-10-2021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Introduction</a:t>
            </a:r>
            <a:b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Titolo 3">
            <a:extLst>
              <a:ext uri="{FF2B5EF4-FFF2-40B4-BE49-F238E27FC236}">
                <a16:creationId xmlns:a16="http://schemas.microsoft.com/office/drawing/2014/main" id="{F8F914DF-4305-461C-8F3B-8DA46DABBA42}"/>
              </a:ext>
            </a:extLst>
          </p:cNvPr>
          <p:cNvSpPr txBox="1">
            <a:spLocks/>
          </p:cNvSpPr>
          <p:nvPr/>
        </p:nvSpPr>
        <p:spPr>
          <a:xfrm>
            <a:off x="527381" y="4282430"/>
            <a:ext cx="10945216" cy="892965"/>
          </a:xfrm>
          <a:prstGeom prst="rect">
            <a:avLst/>
          </a:prstGeom>
        </p:spPr>
        <p:txBody>
          <a:bodyPr/>
          <a:lstStyle>
            <a:lvl1pPr algn="l" defTabSz="609585" rtl="0" eaLnBrk="0" fontAlgn="base" hangingPunct="0">
              <a:spcBef>
                <a:spcPct val="0"/>
              </a:spcBef>
              <a:spcAft>
                <a:spcPct val="0"/>
              </a:spcAft>
              <a:defRPr sz="3200" b="1" i="0" kern="1200">
                <a:solidFill>
                  <a:srgbClr val="00357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  <a:lvl2pPr algn="ctr" defTabSz="609585" rtl="0" eaLnBrk="0" fontAlgn="base" hangingPunct="0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609585" rtl="0" eaLnBrk="0" fontAlgn="base" hangingPunct="0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609585" rtl="0" eaLnBrk="0" fontAlgn="base" hangingPunct="0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609585" rtl="0" eaLnBrk="0" fontAlgn="base" hangingPunct="0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609585" algn="ctr" defTabSz="609585" rtl="0" fontAlgn="base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1219170" algn="ctr" defTabSz="609585" rtl="0" fontAlgn="base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828754" algn="ctr" defTabSz="609585" rtl="0" fontAlgn="base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2438339" algn="ctr" defTabSz="609585" rtl="0" fontAlgn="base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l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357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Hypothesis</a:t>
            </a:r>
            <a:endParaRPr kumimoji="0" lang="it-IT" sz="3200" b="1" i="0" u="none" strike="noStrike" kern="1200" cap="none" spc="0" normalizeH="0" baseline="0" noProof="0" dirty="0">
              <a:ln>
                <a:noFill/>
              </a:ln>
              <a:solidFill>
                <a:srgbClr val="003571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D5E215ED-8963-406D-AC43-B5D66B6265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3" y="1016732"/>
            <a:ext cx="11632193" cy="3240943"/>
          </a:xfrm>
        </p:spPr>
        <p:txBody>
          <a:bodyPr/>
          <a:lstStyle/>
          <a:p>
            <a:pPr marL="479175" indent="-365186" algn="just">
              <a:lnSpc>
                <a:spcPct val="150000"/>
              </a:lnSpc>
              <a:spcBef>
                <a:spcPts val="0"/>
              </a:spcBef>
            </a:pPr>
            <a:r>
              <a:rPr lang="en-GB" sz="2000" i="1" dirty="0">
                <a:latin typeface="Arial" panose="020B0604020202020204" pitchFamily="34" charset="0"/>
                <a:cs typeface="Arial" panose="020B0604020202020204" pitchFamily="34" charset="0"/>
              </a:rPr>
              <a:t>Full Title: Space Slime</a:t>
            </a:r>
          </a:p>
          <a:p>
            <a:pPr marL="479175" indent="-365186" algn="just">
              <a:lnSpc>
                <a:spcPct val="150000"/>
              </a:lnSpc>
              <a:spcBef>
                <a:spcPts val="0"/>
              </a:spcBef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ESA </a:t>
            </a:r>
            <a:r>
              <a:rPr lang="en-GB" sz="2000" i="1" dirty="0">
                <a:latin typeface="Arial" panose="020B0604020202020204" pitchFamily="34" charset="0"/>
                <a:cs typeface="Arial" panose="020B0604020202020204" pitchFamily="34" charset="0"/>
              </a:rPr>
              <a:t>technical project manager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: TBD</a:t>
            </a:r>
          </a:p>
          <a:p>
            <a:pPr marL="479175" indent="-365186" algn="just">
              <a:lnSpc>
                <a:spcPct val="150000"/>
              </a:lnSpc>
              <a:spcBef>
                <a:spcPts val="0"/>
              </a:spcBef>
            </a:pPr>
            <a:r>
              <a:rPr lang="en-GB" sz="2000" i="1" dirty="0">
                <a:latin typeface="Arial" panose="020B0604020202020204" pitchFamily="34" charset="0"/>
                <a:cs typeface="Arial" panose="020B0604020202020204" pitchFamily="34" charset="0"/>
              </a:rPr>
              <a:t>Scientific Team Coordinator: TBD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79175" indent="-365186" algn="just">
              <a:lnSpc>
                <a:spcPct val="150000"/>
              </a:lnSpc>
              <a:spcBef>
                <a:spcPts val="0"/>
              </a:spcBef>
            </a:pPr>
            <a:r>
              <a:rPr lang="en-GB" sz="2000" i="1" dirty="0">
                <a:latin typeface="Arial" panose="020B0604020202020204" pitchFamily="34" charset="0"/>
                <a:cs typeface="Arial" panose="020B0604020202020204" pitchFamily="34" charset="0"/>
              </a:rPr>
              <a:t>ESA Project Scientist: TBD</a:t>
            </a:r>
          </a:p>
          <a:p>
            <a:pPr marL="479175" indent="-365186" algn="just">
              <a:lnSpc>
                <a:spcPct val="150000"/>
              </a:lnSpc>
              <a:spcBef>
                <a:spcPts val="0"/>
              </a:spcBef>
            </a:pPr>
            <a:r>
              <a:rPr lang="en-GB" sz="2000" i="1" dirty="0">
                <a:latin typeface="Arial" panose="020B0604020202020204" pitchFamily="34" charset="0"/>
                <a:cs typeface="Arial" panose="020B0604020202020204" pitchFamily="34" charset="0"/>
              </a:rPr>
              <a:t>ASI PM: Galoforo Germana</a:t>
            </a:r>
          </a:p>
          <a:p>
            <a:pPr marL="479175" indent="-365186" algn="just">
              <a:lnSpc>
                <a:spcPct val="150000"/>
              </a:lnSpc>
              <a:spcBef>
                <a:spcPts val="0"/>
              </a:spcBef>
            </a:pPr>
            <a:r>
              <a:rPr lang="en-GB" sz="2000" i="1" dirty="0">
                <a:latin typeface="Arial" panose="020B0604020202020204" pitchFamily="34" charset="0"/>
                <a:cs typeface="Arial" panose="020B0604020202020204" pitchFamily="34" charset="0"/>
              </a:rPr>
              <a:t>PI: Marta Del Bianco</a:t>
            </a:r>
          </a:p>
          <a:p>
            <a:pPr marL="479175" indent="-365186" algn="just">
              <a:lnSpc>
                <a:spcPct val="150000"/>
              </a:lnSpc>
              <a:spcBef>
                <a:spcPts val="0"/>
              </a:spcBef>
            </a:pPr>
            <a:r>
              <a:rPr lang="en-GB" sz="2000" i="1" dirty="0">
                <a:latin typeface="Arial" panose="020B0604020202020204" pitchFamily="34" charset="0"/>
                <a:cs typeface="Arial" panose="020B0604020202020204" pitchFamily="34" charset="0"/>
              </a:rPr>
              <a:t>PD: TBD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F4B53F-8032-42B2-98FA-70A639E1A8AA}"/>
              </a:ext>
            </a:extLst>
          </p:cNvPr>
          <p:cNvSpPr txBox="1"/>
          <p:nvPr/>
        </p:nvSpPr>
        <p:spPr>
          <a:xfrm>
            <a:off x="828136" y="4809305"/>
            <a:ext cx="6176512" cy="456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EDUCATIONAL PROJECT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834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Objectives</a:t>
            </a:r>
            <a:b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D5E215ED-8963-406D-AC43-B5D66B6265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4" y="1016732"/>
            <a:ext cx="10598454" cy="4771593"/>
          </a:xfrm>
        </p:spPr>
        <p:txBody>
          <a:bodyPr/>
          <a:lstStyle/>
          <a:p>
            <a:pPr marL="113989" indent="0" algn="just">
              <a:lnSpc>
                <a:spcPct val="150000"/>
              </a:lnSpc>
              <a:spcBef>
                <a:spcPts val="0"/>
              </a:spcBef>
            </a:pP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Educational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: High-schoolers (3rd-4th year) will perform their own preliminary tests by growing the slime mould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Physarum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polycephalus</a:t>
            </a:r>
            <a:r>
              <a:rPr lang="en-GB" sz="1800" dirty="0"/>
              <a:t> in simulated microgravity and under mechanical stress. To do this, they will have to learn how to handle the slime mould and construct their own clinostat and/or vibrating plates. Children will then generate hypotheses on the behaviour of the slime mould in microgravity and test them against the inflight experiments upon </a:t>
            </a:r>
            <a:r>
              <a:rPr lang="en-GB" sz="1800" dirty="0" err="1"/>
              <a:t>retrival</a:t>
            </a:r>
            <a:r>
              <a:rPr lang="en-GB" sz="1800" dirty="0"/>
              <a:t>.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5963" indent="-457200" algn="just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Teach pupils the bases of the scientific method (observation, hypotheses, test)</a:t>
            </a:r>
          </a:p>
          <a:p>
            <a:pPr marL="715963" indent="-457200" algn="just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Engage school children with STEM and engineering</a:t>
            </a:r>
          </a:p>
          <a:p>
            <a:pPr marL="113989" indent="0" algn="just">
              <a:lnSpc>
                <a:spcPct val="150000"/>
              </a:lnSpc>
              <a:spcBef>
                <a:spcPts val="0"/>
              </a:spcBef>
            </a:pPr>
            <a:r>
              <a:rPr lang="en-GB" sz="1800" b="1" dirty="0"/>
              <a:t>Scientific</a:t>
            </a:r>
            <a:r>
              <a:rPr lang="en-GB" sz="1800" dirty="0"/>
              <a:t>: P. </a:t>
            </a:r>
            <a:r>
              <a:rPr lang="en-GB" sz="1800" dirty="0" err="1"/>
              <a:t>polycephalus</a:t>
            </a:r>
            <a:r>
              <a:rPr lang="en-GB" sz="1800" dirty="0"/>
              <a:t> is a well established model system for fundamental research on single cell spatial intelligence and orienteering.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5963" indent="-457200" algn="just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Study the behaviour of slime mould in microgravity</a:t>
            </a:r>
          </a:p>
          <a:p>
            <a:pPr marL="715963" indent="-457200" algn="just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Study the molecular bases of cell proprioception </a:t>
            </a:r>
          </a:p>
        </p:txBody>
      </p:sp>
    </p:spTree>
    <p:extLst>
      <p:ext uri="{BB962C8B-B14F-4D97-AF65-F5344CB8AC3E}">
        <p14:creationId xmlns:p14="http://schemas.microsoft.com/office/powerpoint/2010/main" val="2265914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Operational Overview</a:t>
            </a:r>
            <a:b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59586B-0DB9-4058-A256-68B7E4E732E5}"/>
              </a:ext>
            </a:extLst>
          </p:cNvPr>
          <p:cNvSpPr/>
          <p:nvPr/>
        </p:nvSpPr>
        <p:spPr>
          <a:xfrm>
            <a:off x="114300" y="1911239"/>
            <a:ext cx="704850" cy="2095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OCT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7FE4B82-ECB1-437F-A643-11421E2B8D15}"/>
              </a:ext>
            </a:extLst>
          </p:cNvPr>
          <p:cNvSpPr/>
          <p:nvPr/>
        </p:nvSpPr>
        <p:spPr>
          <a:xfrm>
            <a:off x="819150" y="1911239"/>
            <a:ext cx="704850" cy="2095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NOV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7A71005-8914-4CCB-95BD-618F58B4EEF1}"/>
              </a:ext>
            </a:extLst>
          </p:cNvPr>
          <p:cNvSpPr/>
          <p:nvPr/>
        </p:nvSpPr>
        <p:spPr>
          <a:xfrm>
            <a:off x="1524000" y="1911239"/>
            <a:ext cx="704850" cy="2095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DEC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9CBDF3F-FDCF-4386-ABB3-75BF5D25AF9B}"/>
              </a:ext>
            </a:extLst>
          </p:cNvPr>
          <p:cNvSpPr/>
          <p:nvPr/>
        </p:nvSpPr>
        <p:spPr>
          <a:xfrm>
            <a:off x="2228850" y="1911239"/>
            <a:ext cx="704850" cy="2095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JAN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8F086FF-B940-487A-9748-66D1BA204B5A}"/>
              </a:ext>
            </a:extLst>
          </p:cNvPr>
          <p:cNvSpPr/>
          <p:nvPr/>
        </p:nvSpPr>
        <p:spPr>
          <a:xfrm>
            <a:off x="2933700" y="1911239"/>
            <a:ext cx="704850" cy="2095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FEB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A1B587-80F5-4B73-8445-C3366339DCA2}"/>
              </a:ext>
            </a:extLst>
          </p:cNvPr>
          <p:cNvSpPr/>
          <p:nvPr/>
        </p:nvSpPr>
        <p:spPr>
          <a:xfrm>
            <a:off x="3638550" y="1911239"/>
            <a:ext cx="704850" cy="2095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MAR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2F6D86C-39AD-46F2-89ED-849217F28EFA}"/>
              </a:ext>
            </a:extLst>
          </p:cNvPr>
          <p:cNvSpPr/>
          <p:nvPr/>
        </p:nvSpPr>
        <p:spPr>
          <a:xfrm>
            <a:off x="4343400" y="1911239"/>
            <a:ext cx="704850" cy="2095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APR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BB0E727-282F-4860-B4FC-9064A0D903F3}"/>
              </a:ext>
            </a:extLst>
          </p:cNvPr>
          <p:cNvSpPr/>
          <p:nvPr/>
        </p:nvSpPr>
        <p:spPr>
          <a:xfrm>
            <a:off x="5048250" y="1911239"/>
            <a:ext cx="704850" cy="2095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MAY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AFEB21E-66E8-40C6-B522-290EB893DABE}"/>
              </a:ext>
            </a:extLst>
          </p:cNvPr>
          <p:cNvSpPr/>
          <p:nvPr/>
        </p:nvSpPr>
        <p:spPr>
          <a:xfrm>
            <a:off x="5753100" y="1911239"/>
            <a:ext cx="704850" cy="2095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JUN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F5100E5-5FF2-4F61-872E-D03954944EAA}"/>
              </a:ext>
            </a:extLst>
          </p:cNvPr>
          <p:cNvSpPr/>
          <p:nvPr/>
        </p:nvSpPr>
        <p:spPr>
          <a:xfrm>
            <a:off x="6457950" y="1911239"/>
            <a:ext cx="704850" cy="2095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JUL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D834B20-6746-483C-B2DB-2544581250C5}"/>
              </a:ext>
            </a:extLst>
          </p:cNvPr>
          <p:cNvSpPr/>
          <p:nvPr/>
        </p:nvSpPr>
        <p:spPr>
          <a:xfrm>
            <a:off x="7162800" y="1911239"/>
            <a:ext cx="704850" cy="2095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AUG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76DB00B-37F5-4C1B-A9CF-7FCD140B4F58}"/>
              </a:ext>
            </a:extLst>
          </p:cNvPr>
          <p:cNvSpPr/>
          <p:nvPr/>
        </p:nvSpPr>
        <p:spPr>
          <a:xfrm>
            <a:off x="7867650" y="1911239"/>
            <a:ext cx="704850" cy="2095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SEP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60566E0-9321-4CA5-8DAD-D7E38410D812}"/>
              </a:ext>
            </a:extLst>
          </p:cNvPr>
          <p:cNvSpPr/>
          <p:nvPr/>
        </p:nvSpPr>
        <p:spPr>
          <a:xfrm>
            <a:off x="8572500" y="1911239"/>
            <a:ext cx="704850" cy="2095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OCT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F48FA89-C0CE-4258-9651-34895A843F49}"/>
              </a:ext>
            </a:extLst>
          </p:cNvPr>
          <p:cNvSpPr/>
          <p:nvPr/>
        </p:nvSpPr>
        <p:spPr>
          <a:xfrm>
            <a:off x="9277350" y="1911239"/>
            <a:ext cx="704850" cy="2095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NOV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D510D3F-8C48-4C28-A8C6-114B6F727F0C}"/>
              </a:ext>
            </a:extLst>
          </p:cNvPr>
          <p:cNvSpPr/>
          <p:nvPr/>
        </p:nvSpPr>
        <p:spPr>
          <a:xfrm>
            <a:off x="9982200" y="1911239"/>
            <a:ext cx="704850" cy="2095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DEC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9C2EDD1-9168-4865-A4EC-CA3AB9E68862}"/>
              </a:ext>
            </a:extLst>
          </p:cNvPr>
          <p:cNvSpPr/>
          <p:nvPr/>
        </p:nvSpPr>
        <p:spPr>
          <a:xfrm>
            <a:off x="10687050" y="1911239"/>
            <a:ext cx="704850" cy="2095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JAN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DFF90E0-CD8A-4721-85D1-408C81EE8E3E}"/>
              </a:ext>
            </a:extLst>
          </p:cNvPr>
          <p:cNvSpPr/>
          <p:nvPr/>
        </p:nvSpPr>
        <p:spPr>
          <a:xfrm>
            <a:off x="11391900" y="1911239"/>
            <a:ext cx="704850" cy="2095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FEB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B7B75FB-8A3D-4E29-A0C5-0079CB66BAF0}"/>
              </a:ext>
            </a:extLst>
          </p:cNvPr>
          <p:cNvSpPr/>
          <p:nvPr/>
        </p:nvSpPr>
        <p:spPr>
          <a:xfrm>
            <a:off x="695325" y="2351896"/>
            <a:ext cx="828000" cy="2095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SELECTION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234322D-5729-4D06-93B6-5395004D1C37}"/>
              </a:ext>
            </a:extLst>
          </p:cNvPr>
          <p:cNvSpPr/>
          <p:nvPr/>
        </p:nvSpPr>
        <p:spPr>
          <a:xfrm>
            <a:off x="1524000" y="2351896"/>
            <a:ext cx="705600" cy="2095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CONTRACT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1EF19EE-D9E5-480C-BB0F-8F2A886AD432}"/>
              </a:ext>
            </a:extLst>
          </p:cNvPr>
          <p:cNvSpPr/>
          <p:nvPr/>
        </p:nvSpPr>
        <p:spPr>
          <a:xfrm>
            <a:off x="2228850" y="2786914"/>
            <a:ext cx="2376000" cy="209550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PREP EDUCATIONAL MATERIAL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4018360-CB65-4A0B-AB18-3BD834DDDC12}"/>
              </a:ext>
            </a:extLst>
          </p:cNvPr>
          <p:cNvSpPr/>
          <p:nvPr/>
        </p:nvSpPr>
        <p:spPr>
          <a:xfrm>
            <a:off x="4597200" y="2786914"/>
            <a:ext cx="1152000" cy="20955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SCHOOL EVENTS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69A062C-554D-4B85-9C03-F6308A9F7130}"/>
              </a:ext>
            </a:extLst>
          </p:cNvPr>
          <p:cNvSpPr/>
          <p:nvPr/>
        </p:nvSpPr>
        <p:spPr>
          <a:xfrm>
            <a:off x="2228849" y="3227571"/>
            <a:ext cx="5118011" cy="209550"/>
          </a:xfrm>
          <a:prstGeom prst="rect">
            <a:avLst/>
          </a:prstGeom>
          <a:solidFill>
            <a:srgbClr val="9900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HW DEVELOPMENT AND QUALIFICATION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8CEBA13-F32A-4425-919B-05FCC6F51F04}"/>
              </a:ext>
            </a:extLst>
          </p:cNvPr>
          <p:cNvSpPr/>
          <p:nvPr/>
        </p:nvSpPr>
        <p:spPr>
          <a:xfrm>
            <a:off x="7346863" y="3227571"/>
            <a:ext cx="2169303" cy="20955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53000">
                <a:srgbClr val="FF33CC"/>
              </a:gs>
              <a:gs pos="100000">
                <a:schemeClr val="bg1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FLIGHT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E68BE53-476F-4A9C-BDAA-F032D69C41A6}"/>
              </a:ext>
            </a:extLst>
          </p:cNvPr>
          <p:cNvSpPr/>
          <p:nvPr/>
        </p:nvSpPr>
        <p:spPr>
          <a:xfrm>
            <a:off x="9516172" y="2786914"/>
            <a:ext cx="1152000" cy="20955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SCHOOL EVENTS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E0D46E3-377F-4C36-ACB0-483C92AD9444}"/>
              </a:ext>
            </a:extLst>
          </p:cNvPr>
          <p:cNvCxnSpPr/>
          <p:nvPr/>
        </p:nvCxnSpPr>
        <p:spPr>
          <a:xfrm>
            <a:off x="2228850" y="2351896"/>
            <a:ext cx="0" cy="108000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7CC09321-F43C-4E40-B8A7-1035DEDF9D82}"/>
              </a:ext>
            </a:extLst>
          </p:cNvPr>
          <p:cNvSpPr/>
          <p:nvPr/>
        </p:nvSpPr>
        <p:spPr>
          <a:xfrm>
            <a:off x="119325" y="3684017"/>
            <a:ext cx="9144000" cy="209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PREPARATORY EXPERIMENTS AND SCIENTIFIC SUPPORT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FFA3921-CA42-4343-BAA9-B5AC7C4DBDFB}"/>
              </a:ext>
            </a:extLst>
          </p:cNvPr>
          <p:cNvSpPr/>
          <p:nvPr/>
        </p:nvSpPr>
        <p:spPr>
          <a:xfrm>
            <a:off x="9242100" y="3684017"/>
            <a:ext cx="2880000" cy="209550"/>
          </a:xfrm>
          <a:prstGeom prst="rect">
            <a:avLst/>
          </a:prstGeom>
          <a:gradFill>
            <a:gsLst>
              <a:gs pos="68000">
                <a:srgbClr val="FFE38B"/>
              </a:gs>
              <a:gs pos="0">
                <a:srgbClr val="FFE38B"/>
              </a:gs>
              <a:gs pos="100000">
                <a:schemeClr val="bg1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POST-FLIGHT ANALYSES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57BF76F1-C2AD-4C28-8126-305F1B1AFF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4" y="5236233"/>
            <a:ext cx="10598454" cy="552091"/>
          </a:xfrm>
        </p:spPr>
        <p:txBody>
          <a:bodyPr/>
          <a:lstStyle/>
          <a:p>
            <a:pPr marL="113989" indent="0" algn="just">
              <a:lnSpc>
                <a:spcPct val="150000"/>
              </a:lnSpc>
              <a:spcBef>
                <a:spcPts val="0"/>
              </a:spcBef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Dates are still TBD and will depend on HW development and flight availability.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55EDB19-0469-41AD-8D0B-31FA93168D93}"/>
              </a:ext>
            </a:extLst>
          </p:cNvPr>
          <p:cNvSpPr/>
          <p:nvPr/>
        </p:nvSpPr>
        <p:spPr>
          <a:xfrm>
            <a:off x="114300" y="1701689"/>
            <a:ext cx="2114550" cy="20955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2021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0EA3FDB-6A48-4F31-8DBA-F8738FC5A852}"/>
              </a:ext>
            </a:extLst>
          </p:cNvPr>
          <p:cNvSpPr/>
          <p:nvPr/>
        </p:nvSpPr>
        <p:spPr>
          <a:xfrm>
            <a:off x="2228850" y="1701689"/>
            <a:ext cx="8458200" cy="2095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2022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3A43A08-2A72-43AF-9DAB-4BA766CFCEE1}"/>
              </a:ext>
            </a:extLst>
          </p:cNvPr>
          <p:cNvSpPr/>
          <p:nvPr/>
        </p:nvSpPr>
        <p:spPr>
          <a:xfrm>
            <a:off x="10687050" y="1701689"/>
            <a:ext cx="1409700" cy="20955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2931784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078B8B3-927A-4E83-814B-BAFAE3E3D8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4" r="18749"/>
          <a:stretch/>
        </p:blipFill>
        <p:spPr>
          <a:xfrm>
            <a:off x="9163050" y="2571750"/>
            <a:ext cx="2209800" cy="2286000"/>
          </a:xfrm>
          <a:prstGeom prst="rect">
            <a:avLst/>
          </a:prstGeom>
        </p:spPr>
      </p:pic>
      <p:sp>
        <p:nvSpPr>
          <p:cNvPr id="5" name="Titolo 3">
            <a:extLst>
              <a:ext uri="{FF2B5EF4-FFF2-40B4-BE49-F238E27FC236}">
                <a16:creationId xmlns:a16="http://schemas.microsoft.com/office/drawing/2014/main" id="{2B86EE63-015D-4B9E-9C6F-43C75C58BE73}"/>
              </a:ext>
            </a:extLst>
          </p:cNvPr>
          <p:cNvSpPr txBox="1">
            <a:spLocks/>
          </p:cNvSpPr>
          <p:nvPr/>
        </p:nvSpPr>
        <p:spPr>
          <a:xfrm>
            <a:off x="527381" y="541675"/>
            <a:ext cx="10945216" cy="582275"/>
          </a:xfrm>
          <a:prstGeom prst="rect">
            <a:avLst/>
          </a:prstGeom>
        </p:spPr>
        <p:txBody>
          <a:bodyPr/>
          <a:lstStyle>
            <a:lvl1pPr algn="l" defTabSz="609585" rtl="0" eaLnBrk="0" fontAlgn="base" hangingPunct="0">
              <a:spcBef>
                <a:spcPct val="0"/>
              </a:spcBef>
              <a:spcAft>
                <a:spcPct val="0"/>
              </a:spcAft>
              <a:defRPr sz="3200" b="1" i="0" kern="1200">
                <a:solidFill>
                  <a:srgbClr val="00357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  <a:lvl2pPr algn="ctr" defTabSz="609585" rtl="0" eaLnBrk="0" fontAlgn="base" hangingPunct="0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609585" rtl="0" eaLnBrk="0" fontAlgn="base" hangingPunct="0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609585" rtl="0" eaLnBrk="0" fontAlgn="base" hangingPunct="0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609585" rtl="0" eaLnBrk="0" fontAlgn="base" hangingPunct="0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609585" algn="ctr" defTabSz="609585" rtl="0" fontAlgn="base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1219170" algn="ctr" defTabSz="609585" rtl="0" fontAlgn="base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828754" algn="ctr" defTabSz="609585" rtl="0" fontAlgn="base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2438339" algn="ctr" defTabSz="609585" rtl="0" fontAlgn="base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dirty="0"/>
              <a:t>Hardware Requirements</a:t>
            </a:r>
            <a:br>
              <a:rPr lang="it-IT" dirty="0"/>
            </a:br>
            <a:endParaRPr lang="it-IT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3980F9D-F1F9-46BB-A1F2-4E0C92D11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429" y="988157"/>
            <a:ext cx="8526768" cy="5524786"/>
          </a:xfrm>
        </p:spPr>
        <p:txBody>
          <a:bodyPr>
            <a:normAutofit/>
          </a:bodyPr>
          <a:lstStyle/>
          <a:p>
            <a:pPr marL="113989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Plates containing dormant (dehydrated) slime mould (P.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polycephalum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) will be uploaded to the ISS. Slime mould does not require temperature control or gas exchange, the hardware will be completely automated and self-contained. Technical requirements will be set by the SME that will develop the HW.</a:t>
            </a:r>
          </a:p>
          <a:p>
            <a:pPr marL="113989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After activation (addition of water), the experiment runs for 2-4 days: the slime moulds would be let to grow and imaged regularly. Image download, at least partial, would be preferable for experiment monitoring.</a:t>
            </a:r>
          </a:p>
          <a:p>
            <a:pPr marL="113989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 experiment is stopped by fixation (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RNAlater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). Fixed samples are stable at 4°C, but lower temperatures would be preferable.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62B1F0-E9BE-4E9C-AA79-F1B68EB8D4FE}"/>
              </a:ext>
            </a:extLst>
          </p:cNvPr>
          <p:cNvSpPr txBox="1"/>
          <p:nvPr/>
        </p:nvSpPr>
        <p:spPr>
          <a:xfrm flipH="1">
            <a:off x="10635831" y="4633586"/>
            <a:ext cx="8712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CNES/ESA</a:t>
            </a:r>
          </a:p>
        </p:txBody>
      </p:sp>
    </p:spTree>
    <p:extLst>
      <p:ext uri="{BB962C8B-B14F-4D97-AF65-F5344CB8AC3E}">
        <p14:creationId xmlns:p14="http://schemas.microsoft.com/office/powerpoint/2010/main" val="2424516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3">
            <a:extLst>
              <a:ext uri="{FF2B5EF4-FFF2-40B4-BE49-F238E27FC236}">
                <a16:creationId xmlns:a16="http://schemas.microsoft.com/office/drawing/2014/main" id="{4E1451F2-2EB0-43ED-B664-C2C9F0D23489}"/>
              </a:ext>
            </a:extLst>
          </p:cNvPr>
          <p:cNvSpPr txBox="1">
            <a:spLocks/>
          </p:cNvSpPr>
          <p:nvPr/>
        </p:nvSpPr>
        <p:spPr>
          <a:xfrm>
            <a:off x="527381" y="541675"/>
            <a:ext cx="10945216" cy="582275"/>
          </a:xfrm>
          <a:prstGeom prst="rect">
            <a:avLst/>
          </a:prstGeom>
        </p:spPr>
        <p:txBody>
          <a:bodyPr/>
          <a:lstStyle>
            <a:lvl1pPr algn="l" defTabSz="609585" rtl="0" eaLnBrk="0" fontAlgn="base" hangingPunct="0">
              <a:spcBef>
                <a:spcPct val="0"/>
              </a:spcBef>
              <a:spcAft>
                <a:spcPct val="0"/>
              </a:spcAft>
              <a:defRPr sz="3200" b="1" i="0" kern="1200">
                <a:solidFill>
                  <a:srgbClr val="00357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  <a:lvl2pPr algn="ctr" defTabSz="609585" rtl="0" eaLnBrk="0" fontAlgn="base" hangingPunct="0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609585" rtl="0" eaLnBrk="0" fontAlgn="base" hangingPunct="0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609585" rtl="0" eaLnBrk="0" fontAlgn="base" hangingPunct="0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609585" rtl="0" eaLnBrk="0" fontAlgn="base" hangingPunct="0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609585" algn="ctr" defTabSz="609585" rtl="0" fontAlgn="base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1219170" algn="ctr" defTabSz="609585" rtl="0" fontAlgn="base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828754" algn="ctr" defTabSz="609585" rtl="0" fontAlgn="base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2438339" algn="ctr" defTabSz="609585" rtl="0" fontAlgn="base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dirty="0"/>
              <a:t>Requirements</a:t>
            </a:r>
            <a:br>
              <a:rPr lang="it-IT" dirty="0"/>
            </a:br>
            <a:endParaRPr lang="it-IT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ACD7265-0D59-4F81-A03D-4A1FFE0E18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428" y="988157"/>
            <a:ext cx="11632193" cy="5869843"/>
          </a:xfrm>
        </p:spPr>
        <p:txBody>
          <a:bodyPr>
            <a:normAutofit fontScale="92500" lnSpcReduction="10000"/>
          </a:bodyPr>
          <a:lstStyle/>
          <a:p>
            <a:pPr marL="113989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For school activity phase:</a:t>
            </a:r>
          </a:p>
          <a:p>
            <a:pPr marL="449263" indent="0" algn="just">
              <a:lnSpc>
                <a:spcPct val="150000"/>
              </a:lnSpc>
              <a:spcBef>
                <a:spcPts val="0"/>
              </a:spcBef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In flight:	- message from astronauts (if possible) </a:t>
            </a:r>
          </a:p>
          <a:p>
            <a:pPr marL="113989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For payload phase:</a:t>
            </a:r>
          </a:p>
          <a:p>
            <a:pPr marL="449263" indent="0" algn="just">
              <a:lnSpc>
                <a:spcPct val="150000"/>
              </a:lnSpc>
              <a:spcBef>
                <a:spcPts val="0"/>
              </a:spcBef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Upload: 	- up-mass TBD</a:t>
            </a:r>
          </a:p>
          <a:p>
            <a:pPr marL="449263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		- NO temperature control requirements (RT required)</a:t>
            </a:r>
          </a:p>
          <a:p>
            <a:pPr marL="449263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		- late access (if possible)</a:t>
            </a:r>
          </a:p>
          <a:p>
            <a:pPr marL="449263" indent="0" algn="just">
              <a:lnSpc>
                <a:spcPct val="150000"/>
              </a:lnSpc>
              <a:spcBef>
                <a:spcPts val="0"/>
              </a:spcBef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In flight: 	- minimal handling </a:t>
            </a:r>
          </a:p>
          <a:p>
            <a:pPr marL="449263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		- power supply (if possible)</a:t>
            </a:r>
          </a:p>
          <a:p>
            <a:pPr marL="449263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		- data download (if possible)</a:t>
            </a:r>
          </a:p>
          <a:p>
            <a:pPr marL="449263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		- NO temperature control before and during experiment (RT required)</a:t>
            </a:r>
          </a:p>
          <a:p>
            <a:pPr marL="449263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		- 4°C stowage after fixation (or lower, if possible)</a:t>
            </a:r>
          </a:p>
          <a:p>
            <a:pPr marL="449263" indent="0" algn="just">
              <a:lnSpc>
                <a:spcPct val="150000"/>
              </a:lnSpc>
              <a:spcBef>
                <a:spcPts val="0"/>
              </a:spcBef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Download: 	- down-mass: same as up-mass, TBD</a:t>
            </a:r>
          </a:p>
          <a:p>
            <a:pPr marL="449263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		- 4°C stowage (or lower, if possible)</a:t>
            </a:r>
          </a:p>
          <a:p>
            <a:pPr marL="449263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		- early retrieval</a:t>
            </a:r>
          </a:p>
        </p:txBody>
      </p:sp>
    </p:spTree>
    <p:extLst>
      <p:ext uri="{BB962C8B-B14F-4D97-AF65-F5344CB8AC3E}">
        <p14:creationId xmlns:p14="http://schemas.microsoft.com/office/powerpoint/2010/main" val="108114065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pertina grafica">
  <a:themeElements>
    <a:clrScheme name="Impostazioni personalizz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511</Words>
  <Application>Microsoft Office PowerPoint</Application>
  <PresentationFormat>Widescreen</PresentationFormat>
  <Paragraphs>72</Paragraphs>
  <Slides>6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6</vt:i4>
      </vt:variant>
    </vt:vector>
  </HeadingPairs>
  <TitlesOfParts>
    <vt:vector size="17" baseType="lpstr">
      <vt:lpstr>ＭＳ Ｐゴシック</vt:lpstr>
      <vt:lpstr>Arial</vt:lpstr>
      <vt:lpstr>Arial (Intestazioni)</vt:lpstr>
      <vt:lpstr>Calibri</vt:lpstr>
      <vt:lpstr>Calibri Light</vt:lpstr>
      <vt:lpstr>Galileo ASI</vt:lpstr>
      <vt:lpstr>Raleway</vt:lpstr>
      <vt:lpstr>Times New Roman</vt:lpstr>
      <vt:lpstr>Tema di Office</vt:lpstr>
      <vt:lpstr>copertina grafica</vt:lpstr>
      <vt:lpstr>Custom Design</vt:lpstr>
      <vt:lpstr>SPACE SLIME</vt:lpstr>
      <vt:lpstr>Introduction  </vt:lpstr>
      <vt:lpstr>Objectives  </vt:lpstr>
      <vt:lpstr>Operational Overview  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Valentini Giovanni</dc:creator>
  <cp:lastModifiedBy>Galoforo Germana</cp:lastModifiedBy>
  <cp:revision>16</cp:revision>
  <dcterms:created xsi:type="dcterms:W3CDTF">2021-10-04T11:43:15Z</dcterms:created>
  <dcterms:modified xsi:type="dcterms:W3CDTF">2021-10-05T15:19:25Z</dcterms:modified>
</cp:coreProperties>
</file>